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073" r:id="rId2"/>
    <p:sldId id="332" r:id="rId3"/>
    <p:sldId id="257" r:id="rId4"/>
    <p:sldId id="333" r:id="rId5"/>
    <p:sldId id="341" r:id="rId6"/>
    <p:sldId id="342" r:id="rId7"/>
    <p:sldId id="343" r:id="rId8"/>
    <p:sldId id="344" r:id="rId9"/>
    <p:sldId id="2075" r:id="rId10"/>
    <p:sldId id="2162" r:id="rId11"/>
    <p:sldId id="2163" r:id="rId12"/>
    <p:sldId id="2164" r:id="rId13"/>
    <p:sldId id="2119" r:id="rId14"/>
    <p:sldId id="2133" r:id="rId15"/>
    <p:sldId id="2130" r:id="rId16"/>
    <p:sldId id="2134" r:id="rId17"/>
    <p:sldId id="2135" r:id="rId18"/>
    <p:sldId id="2136" r:id="rId19"/>
    <p:sldId id="2124" r:id="rId20"/>
    <p:sldId id="213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348"/>
    <p:restoredTop sz="95100"/>
  </p:normalViewPr>
  <p:slideViewPr>
    <p:cSldViewPr snapToGrid="0" snapToObjects="1">
      <p:cViewPr varScale="1">
        <p:scale>
          <a:sx n="112" d="100"/>
          <a:sy n="112" d="100"/>
        </p:scale>
        <p:origin x="1032" y="200"/>
      </p:cViewPr>
      <p:guideLst/>
    </p:cSldViewPr>
  </p:slideViewPr>
  <p:notesTextViewPr>
    <p:cViewPr>
      <p:scale>
        <a:sx n="1" d="1"/>
        <a:sy n="1" d="1"/>
      </p:scale>
      <p:origin x="0" y="0"/>
    </p:cViewPr>
  </p:notesTextViewPr>
  <p:notesViewPr>
    <p:cSldViewPr snapToGrid="0" snapToObjects="1">
      <p:cViewPr varScale="1">
        <p:scale>
          <a:sx n="71" d="100"/>
          <a:sy n="71" d="100"/>
        </p:scale>
        <p:origin x="2568"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tiff>
</file>

<file path=ppt/media/image10.png>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F7E701-C475-4BF0-AD58-B7B75474EA59}" type="datetimeFigureOut">
              <a:rPr lang="en-US" smtClean="0"/>
              <a:t>3/23/21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D7F860-14B2-41B3-A447-7D0104F47749}" type="slidenum">
              <a:rPr lang="en-US" smtClean="0"/>
              <a:t>‹#›</a:t>
            </a:fld>
            <a:endParaRPr lang="en-US"/>
          </a:p>
        </p:txBody>
      </p:sp>
    </p:spTree>
    <p:extLst>
      <p:ext uri="{BB962C8B-B14F-4D97-AF65-F5344CB8AC3E}">
        <p14:creationId xmlns:p14="http://schemas.microsoft.com/office/powerpoint/2010/main" val="2347519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developer.android.com/guide/topics/ui/notifiers/notification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developer.android.com/guide/topics/ui/notifiers/notifications"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eveloper.android.com/guide/topics/ui/notifiers/notification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46585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Toasts are not clickable. If user response to a status message is required, consider instead using a </a:t>
            </a:r>
            <a:r>
              <a:rPr lang="en-US" sz="1200" b="0" i="0" u="none" strike="noStrike" kern="1200" dirty="0">
                <a:solidFill>
                  <a:schemeClr val="tx1"/>
                </a:solidFill>
                <a:effectLst/>
                <a:latin typeface="+mn-lt"/>
                <a:ea typeface="+mn-ea"/>
                <a:cs typeface="+mn-cs"/>
                <a:hlinkClick r:id="rId3"/>
              </a:rPr>
              <a:t>Notification</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3CD7F860-14B2-41B3-A447-7D0104F47749}" type="slidenum">
              <a:rPr lang="en-US" smtClean="0"/>
              <a:t>10</a:t>
            </a:fld>
            <a:endParaRPr lang="en-US"/>
          </a:p>
        </p:txBody>
      </p:sp>
    </p:spTree>
    <p:extLst>
      <p:ext uri="{BB962C8B-B14F-4D97-AF65-F5344CB8AC3E}">
        <p14:creationId xmlns:p14="http://schemas.microsoft.com/office/powerpoint/2010/main" val="3961332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Toasts are not clickable. If user response to a status message is required, consider instead using a </a:t>
            </a:r>
            <a:r>
              <a:rPr lang="en-US" sz="1200" b="0" i="0" u="none" strike="noStrike" kern="1200" dirty="0">
                <a:solidFill>
                  <a:schemeClr val="tx1"/>
                </a:solidFill>
                <a:effectLst/>
                <a:latin typeface="+mn-lt"/>
                <a:ea typeface="+mn-ea"/>
                <a:cs typeface="+mn-cs"/>
                <a:hlinkClick r:id="rId3"/>
              </a:rPr>
              <a:t>Notification</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3CD7F860-14B2-41B3-A447-7D0104F47749}" type="slidenum">
              <a:rPr lang="en-US" smtClean="0"/>
              <a:t>11</a:t>
            </a:fld>
            <a:endParaRPr lang="en-US"/>
          </a:p>
        </p:txBody>
      </p:sp>
    </p:spTree>
    <p:extLst>
      <p:ext uri="{BB962C8B-B14F-4D97-AF65-F5344CB8AC3E}">
        <p14:creationId xmlns:p14="http://schemas.microsoft.com/office/powerpoint/2010/main" val="37066024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Toasts are not clickable. If user response to a status message is required, consider instead using a </a:t>
            </a:r>
            <a:r>
              <a:rPr lang="en-US" sz="1200" b="0" i="0" u="none" strike="noStrike" kern="1200" dirty="0">
                <a:solidFill>
                  <a:schemeClr val="tx1"/>
                </a:solidFill>
                <a:effectLst/>
                <a:latin typeface="+mn-lt"/>
                <a:ea typeface="+mn-ea"/>
                <a:cs typeface="+mn-cs"/>
                <a:hlinkClick r:id="rId3"/>
              </a:rPr>
              <a:t>Notification</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3CD7F860-14B2-41B3-A447-7D0104F47749}" type="slidenum">
              <a:rPr lang="en-US" smtClean="0"/>
              <a:t>12</a:t>
            </a:fld>
            <a:endParaRPr lang="en-US"/>
          </a:p>
        </p:txBody>
      </p:sp>
    </p:spTree>
    <p:extLst>
      <p:ext uri="{BB962C8B-B14F-4D97-AF65-F5344CB8AC3E}">
        <p14:creationId xmlns:p14="http://schemas.microsoft.com/office/powerpoint/2010/main" val="29981622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C1A01-B7A1-8E47-927C-2B5CB88BF9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DB049C-18B5-074B-8745-66D861BDE3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1BECDD0-2863-B148-B2EB-B3A38DA62505}"/>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5" name="Footer Placeholder 4">
            <a:extLst>
              <a:ext uri="{FF2B5EF4-FFF2-40B4-BE49-F238E27FC236}">
                <a16:creationId xmlns:a16="http://schemas.microsoft.com/office/drawing/2014/main" id="{027CAF8F-7AD2-FA42-84C5-318D156D59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A0B31C-6A7E-AC47-B325-C9B85D779AEA}"/>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772613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016F6-AC0C-C647-AD75-E3B4ED51F07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9767EA7-45AF-0243-BF7B-D4C005CEE8E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1DE63F-81D7-A646-B511-16288D0462AE}"/>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5" name="Footer Placeholder 4">
            <a:extLst>
              <a:ext uri="{FF2B5EF4-FFF2-40B4-BE49-F238E27FC236}">
                <a16:creationId xmlns:a16="http://schemas.microsoft.com/office/drawing/2014/main" id="{40732E5B-6411-E64A-B303-F76AAA35B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BC1CD0-54D8-B548-9B88-7F2EA43684D5}"/>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9415820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DEF147-6588-D442-8788-C8AC771662A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1D0B315-C31F-EC4A-8136-93178E21D2C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6E0BE1-C01F-6E46-A269-7DA443EEDF1F}"/>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5" name="Footer Placeholder 4">
            <a:extLst>
              <a:ext uri="{FF2B5EF4-FFF2-40B4-BE49-F238E27FC236}">
                <a16:creationId xmlns:a16="http://schemas.microsoft.com/office/drawing/2014/main" id="{72ED63A3-5DCD-EC43-9EAF-7DD9B56617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113A12-0D7D-CF46-B882-186ED5182FEB}"/>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24505171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8720857"/>
      </p:ext>
    </p:extLst>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19F47-0C98-DA41-A037-544BA15CA0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245520-14C0-704C-9E9E-42FC69346CA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3B7A5-F4A6-3D41-AEDB-818CFBDC9775}"/>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5" name="Footer Placeholder 4">
            <a:extLst>
              <a:ext uri="{FF2B5EF4-FFF2-40B4-BE49-F238E27FC236}">
                <a16:creationId xmlns:a16="http://schemas.microsoft.com/office/drawing/2014/main" id="{40479249-E367-8C4B-98DC-83BB276C38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AC196B-9B40-B644-A725-8A44FCC28A20}"/>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836977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A268C-1F7E-2041-9E41-D898336D72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13F3F74-27FD-D742-B3B2-0BB3E66EE8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D799A45-AF1B-1F46-B31E-C983A75C20B6}"/>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5" name="Footer Placeholder 4">
            <a:extLst>
              <a:ext uri="{FF2B5EF4-FFF2-40B4-BE49-F238E27FC236}">
                <a16:creationId xmlns:a16="http://schemas.microsoft.com/office/drawing/2014/main" id="{5F1DBDE1-4C27-2B43-ACBF-589133997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2F9FA5-3389-3041-A378-A8B66EB9C023}"/>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1941934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0003B-C030-E541-A461-20C46D6478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2A8F9F-FD86-0E43-8487-D472F037AD5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1ACB73-CD52-BC4F-8E20-13CCE741F3C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81EBCC0-F1CA-2F48-B118-BFE2397AE7A1}"/>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6" name="Footer Placeholder 5">
            <a:extLst>
              <a:ext uri="{FF2B5EF4-FFF2-40B4-BE49-F238E27FC236}">
                <a16:creationId xmlns:a16="http://schemas.microsoft.com/office/drawing/2014/main" id="{B2D4A65F-E6D6-7F46-98D4-0F998F939F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CD01D0-8772-3C4A-AAD2-430359E5B816}"/>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211377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886DA-CBFB-A044-9C99-59C68EC55E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C9CD437-B21F-B243-8C00-9AED882E2C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E14FA03-739E-FE42-BD25-CDC2AD3435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2EED53-F3A3-7B4E-9DEF-76D56E729E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D622435-D955-FD4C-94A4-B214B2C0302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87A9207-92AC-3C4E-954C-5B5544A61123}"/>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8" name="Footer Placeholder 7">
            <a:extLst>
              <a:ext uri="{FF2B5EF4-FFF2-40B4-BE49-F238E27FC236}">
                <a16:creationId xmlns:a16="http://schemas.microsoft.com/office/drawing/2014/main" id="{198FAB49-9BF5-154D-8DEB-32000D4468E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D6EAB2-208E-F044-8B98-099829B831F6}"/>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3974790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B1656-682F-D34A-9C36-14257F462E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2FB600-750A-4A4D-A0BF-9D091A92EF32}"/>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4" name="Footer Placeholder 3">
            <a:extLst>
              <a:ext uri="{FF2B5EF4-FFF2-40B4-BE49-F238E27FC236}">
                <a16:creationId xmlns:a16="http://schemas.microsoft.com/office/drawing/2014/main" id="{813C52E3-971E-4749-BCAC-CF65F46A9C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6EEB3FA-3025-114C-88C5-C49E78746CD7}"/>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28655911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81B94D-5105-D04E-9905-75FA3F85A883}"/>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3" name="Footer Placeholder 2">
            <a:extLst>
              <a:ext uri="{FF2B5EF4-FFF2-40B4-BE49-F238E27FC236}">
                <a16:creationId xmlns:a16="http://schemas.microsoft.com/office/drawing/2014/main" id="{DDE246B3-54A0-0945-8C65-F424E2A700C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2DAB09-495D-1448-B6C4-89C8D777310B}"/>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23334798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1322E-D129-7448-899D-75D1DAB9D5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BA0B90-3435-2C4C-A016-EC83DAE9B8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D991F6F-D6B2-0C46-A4ED-28DD7F852F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59007DB-C590-2C48-8B9E-15ED8AE03811}"/>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6" name="Footer Placeholder 5">
            <a:extLst>
              <a:ext uri="{FF2B5EF4-FFF2-40B4-BE49-F238E27FC236}">
                <a16:creationId xmlns:a16="http://schemas.microsoft.com/office/drawing/2014/main" id="{205662AB-B228-5040-86D6-33C81F5720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253D1F-56F7-7548-A092-4258F9E381F6}"/>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1050349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60D3F-B29D-2C4A-83CF-5CA69E3013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AB1A1CC-DB6E-FD48-8F7F-532B41A4BF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716EDF-3DA9-E74A-A7CC-C0B664FA8C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D60671-9D91-BE49-AC51-912FAE33107C}"/>
              </a:ext>
            </a:extLst>
          </p:cNvPr>
          <p:cNvSpPr>
            <a:spLocks noGrp="1"/>
          </p:cNvSpPr>
          <p:nvPr>
            <p:ph type="dt" sz="half" idx="10"/>
          </p:nvPr>
        </p:nvSpPr>
        <p:spPr/>
        <p:txBody>
          <a:bodyPr/>
          <a:lstStyle/>
          <a:p>
            <a:fld id="{076B0392-52E7-6247-B7C3-D584153F45EB}" type="datetimeFigureOut">
              <a:rPr lang="en-US" smtClean="0"/>
              <a:t>3/23/21</a:t>
            </a:fld>
            <a:endParaRPr lang="en-US"/>
          </a:p>
        </p:txBody>
      </p:sp>
      <p:sp>
        <p:nvSpPr>
          <p:cNvPr id="6" name="Footer Placeholder 5">
            <a:extLst>
              <a:ext uri="{FF2B5EF4-FFF2-40B4-BE49-F238E27FC236}">
                <a16:creationId xmlns:a16="http://schemas.microsoft.com/office/drawing/2014/main" id="{B05449F8-FAAA-A347-BFE8-1E33EB6957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6CFC30-DE65-054C-B4F7-67F89DF2F91D}"/>
              </a:ext>
            </a:extLst>
          </p:cNvPr>
          <p:cNvSpPr>
            <a:spLocks noGrp="1"/>
          </p:cNvSpPr>
          <p:nvPr>
            <p:ph type="sldNum" sz="quarter" idx="12"/>
          </p:nvPr>
        </p:nvSpPr>
        <p:spPr/>
        <p:txBody>
          <a:bodyPr/>
          <a:lstStyle/>
          <a:p>
            <a:fld id="{0F312A8E-8CE7-C14E-AB97-5EB1489498EC}" type="slidenum">
              <a:rPr lang="en-US" smtClean="0"/>
              <a:t>‹#›</a:t>
            </a:fld>
            <a:endParaRPr lang="en-US"/>
          </a:p>
        </p:txBody>
      </p:sp>
    </p:spTree>
    <p:extLst>
      <p:ext uri="{BB962C8B-B14F-4D97-AF65-F5344CB8AC3E}">
        <p14:creationId xmlns:p14="http://schemas.microsoft.com/office/powerpoint/2010/main" val="1115349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3929B8-5524-F54C-9518-F3C184859C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1CC5FD-964E-6F46-8DC7-AF5846B42C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062602-3030-A64C-91C7-E5F569E95F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6B0392-52E7-6247-B7C3-D584153F45EB}" type="datetimeFigureOut">
              <a:rPr lang="en-US" smtClean="0"/>
              <a:t>3/23/21</a:t>
            </a:fld>
            <a:endParaRPr lang="en-US"/>
          </a:p>
        </p:txBody>
      </p:sp>
      <p:sp>
        <p:nvSpPr>
          <p:cNvPr id="5" name="Footer Placeholder 4">
            <a:extLst>
              <a:ext uri="{FF2B5EF4-FFF2-40B4-BE49-F238E27FC236}">
                <a16:creationId xmlns:a16="http://schemas.microsoft.com/office/drawing/2014/main" id="{03F4418C-D6A0-C24F-AC23-FCD00ED845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DF4F043-D3A8-094C-B438-BD59B6D159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12A8E-8CE7-C14E-AB97-5EB1489498EC}" type="slidenum">
              <a:rPr lang="en-US" smtClean="0"/>
              <a:t>‹#›</a:t>
            </a:fld>
            <a:endParaRPr lang="en-US"/>
          </a:p>
        </p:txBody>
      </p:sp>
    </p:spTree>
    <p:extLst>
      <p:ext uri="{BB962C8B-B14F-4D97-AF65-F5344CB8AC3E}">
        <p14:creationId xmlns:p14="http://schemas.microsoft.com/office/powerpoint/2010/main" val="34157803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224034-FFFA-E14B-AEC3-CCCDD496A8E3}"/>
              </a:ext>
            </a:extLst>
          </p:cNvPr>
          <p:cNvPicPr>
            <a:picLocks noChangeAspect="1"/>
          </p:cNvPicPr>
          <p:nvPr/>
        </p:nvPicPr>
        <p:blipFill>
          <a:blip r:embed="rId2"/>
          <a:stretch>
            <a:fillRect/>
          </a:stretch>
        </p:blipFill>
        <p:spPr>
          <a:xfrm>
            <a:off x="8234358" y="1769367"/>
            <a:ext cx="3955670" cy="2802634"/>
          </a:xfrm>
          <a:prstGeom prst="rect">
            <a:avLst/>
          </a:prstGeom>
        </p:spPr>
      </p:pic>
      <p:sp>
        <p:nvSpPr>
          <p:cNvPr id="4" name="TextBox 3">
            <a:extLst>
              <a:ext uri="{FF2B5EF4-FFF2-40B4-BE49-F238E27FC236}">
                <a16:creationId xmlns:a16="http://schemas.microsoft.com/office/drawing/2014/main" id="{CD00EFB8-223D-D84B-9792-4D3203B1D537}"/>
              </a:ext>
            </a:extLst>
          </p:cNvPr>
          <p:cNvSpPr txBox="1"/>
          <p:nvPr/>
        </p:nvSpPr>
        <p:spPr>
          <a:xfrm>
            <a:off x="3504772" y="497641"/>
            <a:ext cx="5819110" cy="1200329"/>
          </a:xfrm>
          <a:prstGeom prst="rect">
            <a:avLst/>
          </a:prstGeom>
          <a:noFill/>
        </p:spPr>
        <p:txBody>
          <a:bodyPr wrap="square" rtlCol="0">
            <a:spAutoFit/>
          </a:bodyPr>
          <a:lstStyle/>
          <a:p>
            <a:pPr algn="ctr"/>
            <a:r>
              <a:rPr lang="ur-PK" sz="7200" b="1" dirty="0">
                <a:ln w="1905"/>
                <a:solidFill>
                  <a:srgbClr val="0070C0"/>
                </a:solidFill>
                <a:effectLst>
                  <a:innerShdw blurRad="69850" dist="43180" dir="5400000">
                    <a:srgbClr val="000000">
                      <a:alpha val="65000"/>
                    </a:srgbClr>
                  </a:innerShdw>
                </a:effectLst>
                <a:latin typeface="noorehuda" pitchFamily="2" charset="-78"/>
                <a:cs typeface="noorehuda" pitchFamily="2" charset="-78"/>
              </a:rPr>
              <a:t>بِسْمِ اللّٰهِ الرَّحْمٰنِ الرَّحِيْمِ</a:t>
            </a:r>
            <a:endParaRPr lang="en-US" sz="7200" b="1" dirty="0">
              <a:ln w="1905"/>
              <a:solidFill>
                <a:srgbClr val="0070C0"/>
              </a:solidFill>
              <a:effectLst>
                <a:innerShdw blurRad="69850" dist="43180" dir="5400000">
                  <a:srgbClr val="000000">
                    <a:alpha val="65000"/>
                  </a:srgbClr>
                </a:innerShdw>
              </a:effectLst>
              <a:latin typeface="noorehuda" pitchFamily="2" charset="-78"/>
              <a:cs typeface="noorehuda" pitchFamily="2" charset="-78"/>
            </a:endParaRPr>
          </a:p>
        </p:txBody>
      </p:sp>
      <p:pic>
        <p:nvPicPr>
          <p:cNvPr id="6" name="Picture 5">
            <a:extLst>
              <a:ext uri="{FF2B5EF4-FFF2-40B4-BE49-F238E27FC236}">
                <a16:creationId xmlns:a16="http://schemas.microsoft.com/office/drawing/2014/main" id="{45AD7C9D-EEB3-B643-8180-B69593D116D2}"/>
              </a:ext>
            </a:extLst>
          </p:cNvPr>
          <p:cNvPicPr>
            <a:picLocks noChangeAspect="1"/>
          </p:cNvPicPr>
          <p:nvPr/>
        </p:nvPicPr>
        <p:blipFill>
          <a:blip r:embed="rId3"/>
          <a:stretch>
            <a:fillRect/>
          </a:stretch>
        </p:blipFill>
        <p:spPr>
          <a:xfrm>
            <a:off x="5572125" y="2110346"/>
            <a:ext cx="2827566" cy="2120675"/>
          </a:xfrm>
          <a:prstGeom prst="rect">
            <a:avLst/>
          </a:prstGeom>
        </p:spPr>
      </p:pic>
      <p:pic>
        <p:nvPicPr>
          <p:cNvPr id="2" name="Picture 1">
            <a:extLst>
              <a:ext uri="{FF2B5EF4-FFF2-40B4-BE49-F238E27FC236}">
                <a16:creationId xmlns:a16="http://schemas.microsoft.com/office/drawing/2014/main" id="{908F545E-6697-574F-80D1-B6CC96C7C3B8}"/>
              </a:ext>
            </a:extLst>
          </p:cNvPr>
          <p:cNvPicPr>
            <a:picLocks noChangeAspect="1"/>
          </p:cNvPicPr>
          <p:nvPr/>
        </p:nvPicPr>
        <p:blipFill>
          <a:blip r:embed="rId4"/>
          <a:stretch>
            <a:fillRect/>
          </a:stretch>
        </p:blipFill>
        <p:spPr>
          <a:xfrm>
            <a:off x="2849866" y="1697970"/>
            <a:ext cx="3188309" cy="3188309"/>
          </a:xfrm>
          <a:prstGeom prst="rect">
            <a:avLst/>
          </a:prstGeom>
        </p:spPr>
      </p:pic>
      <p:pic>
        <p:nvPicPr>
          <p:cNvPr id="5" name="Picture 4">
            <a:extLst>
              <a:ext uri="{FF2B5EF4-FFF2-40B4-BE49-F238E27FC236}">
                <a16:creationId xmlns:a16="http://schemas.microsoft.com/office/drawing/2014/main" id="{532D2342-A999-9C47-90E3-FB9DE78351BD}"/>
              </a:ext>
            </a:extLst>
          </p:cNvPr>
          <p:cNvPicPr>
            <a:picLocks noChangeAspect="1"/>
          </p:cNvPicPr>
          <p:nvPr/>
        </p:nvPicPr>
        <p:blipFill>
          <a:blip r:embed="rId5"/>
          <a:stretch>
            <a:fillRect/>
          </a:stretch>
        </p:blipFill>
        <p:spPr>
          <a:xfrm>
            <a:off x="379873" y="2182461"/>
            <a:ext cx="2469993" cy="2219325"/>
          </a:xfrm>
          <a:prstGeom prst="rect">
            <a:avLst/>
          </a:prstGeom>
        </p:spPr>
      </p:pic>
    </p:spTree>
    <p:extLst>
      <p:ext uri="{BB962C8B-B14F-4D97-AF65-F5344CB8AC3E}">
        <p14:creationId xmlns:p14="http://schemas.microsoft.com/office/powerpoint/2010/main" val="699918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amond(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20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20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20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chemeClr val="bg1"/>
                </a:solidFill>
                <a:ea typeface="Lato Heavy" panose="020B0604020202020204" charset="0"/>
                <a:cs typeface="Segoe UI" panose="020B0502040204020203" pitchFamily="34" charset="0"/>
              </a:rPr>
              <a:t>Add </a:t>
            </a:r>
            <a:r>
              <a:rPr lang="en-US" sz="3000" b="1" dirty="0" err="1">
                <a:solidFill>
                  <a:srgbClr val="FFFF00"/>
                </a:solidFill>
                <a:ea typeface="Lato Heavy" panose="020B0604020202020204" charset="0"/>
                <a:cs typeface="Segoe UI" panose="020B0502040204020203" pitchFamily="34" charset="0"/>
              </a:rPr>
              <a:t>SeekBar</a:t>
            </a:r>
            <a:endParaRPr lang="en-US" sz="3000" b="1" dirty="0">
              <a:solidFill>
                <a:prstClr val="white"/>
              </a:solidFill>
              <a:ea typeface="Lato Heavy" panose="020B0604020202020204" charset="0"/>
              <a:cs typeface="Segoe UI" panose="020B0502040204020203" pitchFamily="34" charset="0"/>
            </a:endParaRP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pic>
        <p:nvPicPr>
          <p:cNvPr id="2" name="Picture 1">
            <a:extLst>
              <a:ext uri="{FF2B5EF4-FFF2-40B4-BE49-F238E27FC236}">
                <a16:creationId xmlns:a16="http://schemas.microsoft.com/office/drawing/2014/main" id="{EBC2B14A-F4F6-D741-932D-45BD9B18A030}"/>
              </a:ext>
            </a:extLst>
          </p:cNvPr>
          <p:cNvPicPr>
            <a:picLocks noChangeAspect="1"/>
          </p:cNvPicPr>
          <p:nvPr/>
        </p:nvPicPr>
        <p:blipFill>
          <a:blip r:embed="rId3"/>
          <a:stretch>
            <a:fillRect/>
          </a:stretch>
        </p:blipFill>
        <p:spPr>
          <a:xfrm>
            <a:off x="1900237" y="1021234"/>
            <a:ext cx="8394700" cy="5728816"/>
          </a:xfrm>
          <a:prstGeom prst="rect">
            <a:avLst/>
          </a:prstGeom>
        </p:spPr>
      </p:pic>
    </p:spTree>
    <p:extLst>
      <p:ext uri="{BB962C8B-B14F-4D97-AF65-F5344CB8AC3E}">
        <p14:creationId xmlns:p14="http://schemas.microsoft.com/office/powerpoint/2010/main" val="1048384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Code</a:t>
            </a:r>
            <a:r>
              <a:rPr lang="en-US" sz="3000" b="1" dirty="0">
                <a:solidFill>
                  <a:schemeClr val="bg1"/>
                </a:solidFill>
                <a:ea typeface="Lato Heavy" panose="020B0604020202020204" charset="0"/>
                <a:cs typeface="Segoe UI" panose="020B0502040204020203" pitchFamily="34" charset="0"/>
              </a:rPr>
              <a:t> for </a:t>
            </a:r>
            <a:r>
              <a:rPr lang="en-US" sz="3000" b="1" dirty="0" err="1">
                <a:solidFill>
                  <a:srgbClr val="FFFF00"/>
                </a:solidFill>
                <a:ea typeface="Lato Heavy" panose="020B0604020202020204" charset="0"/>
                <a:cs typeface="Segoe UI" panose="020B0502040204020203" pitchFamily="34" charset="0"/>
              </a:rPr>
              <a:t>SeekBar</a:t>
            </a:r>
            <a:endParaRPr lang="en-US" sz="3000" b="1" dirty="0">
              <a:solidFill>
                <a:prstClr val="white"/>
              </a:solidFill>
              <a:ea typeface="Lato Heavy" panose="020B0604020202020204" charset="0"/>
              <a:cs typeface="Segoe UI" panose="020B0502040204020203" pitchFamily="34" charset="0"/>
            </a:endParaRP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pic>
        <p:nvPicPr>
          <p:cNvPr id="3" name="Picture 2">
            <a:extLst>
              <a:ext uri="{FF2B5EF4-FFF2-40B4-BE49-F238E27FC236}">
                <a16:creationId xmlns:a16="http://schemas.microsoft.com/office/drawing/2014/main" id="{B01B76F3-E01E-CD41-AE70-33CDEC977463}"/>
              </a:ext>
            </a:extLst>
          </p:cNvPr>
          <p:cNvPicPr>
            <a:picLocks noChangeAspect="1"/>
          </p:cNvPicPr>
          <p:nvPr/>
        </p:nvPicPr>
        <p:blipFill>
          <a:blip r:embed="rId3"/>
          <a:stretch>
            <a:fillRect/>
          </a:stretch>
        </p:blipFill>
        <p:spPr>
          <a:xfrm>
            <a:off x="839887" y="975970"/>
            <a:ext cx="9618563" cy="5723045"/>
          </a:xfrm>
          <a:prstGeom prst="rect">
            <a:avLst/>
          </a:prstGeom>
        </p:spPr>
      </p:pic>
    </p:spTree>
    <p:extLst>
      <p:ext uri="{BB962C8B-B14F-4D97-AF65-F5344CB8AC3E}">
        <p14:creationId xmlns:p14="http://schemas.microsoft.com/office/powerpoint/2010/main" val="2482238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Code</a:t>
            </a:r>
            <a:r>
              <a:rPr lang="en-US" sz="3000" b="1" dirty="0">
                <a:solidFill>
                  <a:schemeClr val="bg1"/>
                </a:solidFill>
                <a:ea typeface="Lato Heavy" panose="020B0604020202020204" charset="0"/>
                <a:cs typeface="Segoe UI" panose="020B0502040204020203" pitchFamily="34" charset="0"/>
              </a:rPr>
              <a:t> for </a:t>
            </a:r>
            <a:r>
              <a:rPr lang="en-US" sz="3000" b="1" dirty="0" err="1">
                <a:solidFill>
                  <a:srgbClr val="FFFF00"/>
                </a:solidFill>
                <a:ea typeface="Lato Heavy" panose="020B0604020202020204" charset="0"/>
                <a:cs typeface="Segoe UI" panose="020B0502040204020203" pitchFamily="34" charset="0"/>
              </a:rPr>
              <a:t>SeekBar</a:t>
            </a:r>
            <a:endParaRPr lang="en-US" sz="3000" b="1" dirty="0">
              <a:solidFill>
                <a:prstClr val="white"/>
              </a:solidFill>
              <a:ea typeface="Lato Heavy" panose="020B0604020202020204" charset="0"/>
              <a:cs typeface="Segoe UI" panose="020B0502040204020203" pitchFamily="34" charset="0"/>
            </a:endParaRP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pic>
        <p:nvPicPr>
          <p:cNvPr id="2" name="Picture 1">
            <a:extLst>
              <a:ext uri="{FF2B5EF4-FFF2-40B4-BE49-F238E27FC236}">
                <a16:creationId xmlns:a16="http://schemas.microsoft.com/office/drawing/2014/main" id="{C66C266F-AB50-3848-B380-C0DE2CD8C295}"/>
              </a:ext>
            </a:extLst>
          </p:cNvPr>
          <p:cNvPicPr>
            <a:picLocks noChangeAspect="1"/>
          </p:cNvPicPr>
          <p:nvPr/>
        </p:nvPicPr>
        <p:blipFill>
          <a:blip r:embed="rId3"/>
          <a:stretch>
            <a:fillRect/>
          </a:stretch>
        </p:blipFill>
        <p:spPr>
          <a:xfrm>
            <a:off x="728663" y="1229160"/>
            <a:ext cx="10315575" cy="4993722"/>
          </a:xfrm>
          <a:prstGeom prst="rect">
            <a:avLst/>
          </a:prstGeom>
        </p:spPr>
      </p:pic>
    </p:spTree>
    <p:extLst>
      <p:ext uri="{BB962C8B-B14F-4D97-AF65-F5344CB8AC3E}">
        <p14:creationId xmlns:p14="http://schemas.microsoft.com/office/powerpoint/2010/main" val="3846111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Animation</a:t>
            </a:r>
            <a:endParaRPr lang="en-US" sz="3000" b="1" dirty="0">
              <a:solidFill>
                <a:prstClr val="white"/>
              </a:solidFill>
              <a:ea typeface="Lato Heavy" panose="020B0604020202020204" charset="0"/>
              <a:cs typeface="Segoe UI" panose="020B0502040204020203" pitchFamily="34" charset="0"/>
            </a:endParaRP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sp>
        <p:nvSpPr>
          <p:cNvPr id="8" name="Rectangle 7">
            <a:extLst>
              <a:ext uri="{FF2B5EF4-FFF2-40B4-BE49-F238E27FC236}">
                <a16:creationId xmlns:a16="http://schemas.microsoft.com/office/drawing/2014/main" id="{4CBB1124-1D0D-AE46-B911-B4667F7E3EB3}"/>
              </a:ext>
            </a:extLst>
          </p:cNvPr>
          <p:cNvSpPr/>
          <p:nvPr/>
        </p:nvSpPr>
        <p:spPr>
          <a:xfrm>
            <a:off x="839887" y="1114619"/>
            <a:ext cx="9696815" cy="4892286"/>
          </a:xfrm>
          <a:prstGeom prst="rect">
            <a:avLst/>
          </a:prstGeom>
          <a:solidFill>
            <a:schemeClr val="bg1">
              <a:lumMod val="85000"/>
              <a:alpha val="20000"/>
            </a:schemeClr>
          </a:solidFill>
          <a:ln>
            <a:solidFill>
              <a:srgbClr val="7030A0"/>
            </a:solidFill>
          </a:ln>
          <a:effectLst/>
          <a:scene3d>
            <a:camera prst="orthographicFront">
              <a:rot lat="0" lon="0" rev="0"/>
            </a:camera>
            <a:lightRig rig="contrasting"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buSzPct val="100000"/>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9" name="Rectangle 8">
            <a:extLst>
              <a:ext uri="{FF2B5EF4-FFF2-40B4-BE49-F238E27FC236}">
                <a16:creationId xmlns:a16="http://schemas.microsoft.com/office/drawing/2014/main" id="{94130AE7-E9BD-9D4B-A5F0-AB51EAD53DC3}"/>
              </a:ext>
            </a:extLst>
          </p:cNvPr>
          <p:cNvSpPr/>
          <p:nvPr/>
        </p:nvSpPr>
        <p:spPr>
          <a:xfrm>
            <a:off x="1032949" y="1155853"/>
            <a:ext cx="9236466" cy="2050690"/>
          </a:xfrm>
          <a:prstGeom prst="rect">
            <a:avLst/>
          </a:prstGeom>
          <a:effectLst/>
        </p:spPr>
        <p:txBody>
          <a:bodyPr wrap="square">
            <a:spAutoFit/>
          </a:bodyPr>
          <a:lstStyle/>
          <a:p>
            <a:pPr marL="857250" lvl="0" indent="-857250">
              <a:lnSpc>
                <a:spcPct val="107000"/>
              </a:lnSpc>
              <a:spcAft>
                <a:spcPts val="800"/>
              </a:spcAft>
              <a:buBlip>
                <a:blip r:embed="rId2"/>
              </a:buBlip>
              <a:defRPr/>
            </a:pPr>
            <a:r>
              <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Animations can add visual cues that notify users about what's going on in your app. They are especially useful when the UI changes state, such as when new content loads or new actions become available. Animations also add a polished look to your app, which gives it a higher quality look and feel.</a:t>
            </a:r>
          </a:p>
        </p:txBody>
      </p:sp>
    </p:spTree>
    <p:extLst>
      <p:ext uri="{BB962C8B-B14F-4D97-AF65-F5344CB8AC3E}">
        <p14:creationId xmlns:p14="http://schemas.microsoft.com/office/powerpoint/2010/main" val="2382666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wipe(left)">
                                      <p:cBhvr>
                                        <p:cTn id="2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Animation</a:t>
            </a:r>
            <a:endParaRPr lang="en-US" sz="3000" b="1" dirty="0">
              <a:solidFill>
                <a:prstClr val="white"/>
              </a:solidFill>
              <a:ea typeface="Lato Heavy" panose="020B0604020202020204" charset="0"/>
              <a:cs typeface="Segoe UI" panose="020B0502040204020203" pitchFamily="34" charset="0"/>
            </a:endParaRP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sp>
        <p:nvSpPr>
          <p:cNvPr id="8" name="Rectangle 7">
            <a:extLst>
              <a:ext uri="{FF2B5EF4-FFF2-40B4-BE49-F238E27FC236}">
                <a16:creationId xmlns:a16="http://schemas.microsoft.com/office/drawing/2014/main" id="{4CBB1124-1D0D-AE46-B911-B4667F7E3EB3}"/>
              </a:ext>
            </a:extLst>
          </p:cNvPr>
          <p:cNvSpPr/>
          <p:nvPr/>
        </p:nvSpPr>
        <p:spPr>
          <a:xfrm>
            <a:off x="839887" y="1114619"/>
            <a:ext cx="9696815" cy="4892286"/>
          </a:xfrm>
          <a:prstGeom prst="rect">
            <a:avLst/>
          </a:prstGeom>
          <a:solidFill>
            <a:schemeClr val="bg1">
              <a:lumMod val="85000"/>
              <a:alpha val="20000"/>
            </a:schemeClr>
          </a:solidFill>
          <a:ln>
            <a:solidFill>
              <a:srgbClr val="7030A0"/>
            </a:solidFill>
          </a:ln>
          <a:effectLst/>
          <a:scene3d>
            <a:camera prst="orthographicFront">
              <a:rot lat="0" lon="0" rev="0"/>
            </a:camera>
            <a:lightRig rig="contrasting"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buSzPct val="100000"/>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9" name="Rectangle 8">
            <a:extLst>
              <a:ext uri="{FF2B5EF4-FFF2-40B4-BE49-F238E27FC236}">
                <a16:creationId xmlns:a16="http://schemas.microsoft.com/office/drawing/2014/main" id="{94130AE7-E9BD-9D4B-A5F0-AB51EAD53DC3}"/>
              </a:ext>
            </a:extLst>
          </p:cNvPr>
          <p:cNvSpPr/>
          <p:nvPr/>
        </p:nvSpPr>
        <p:spPr>
          <a:xfrm>
            <a:off x="1032949" y="1155853"/>
            <a:ext cx="9236466" cy="3631379"/>
          </a:xfrm>
          <a:prstGeom prst="rect">
            <a:avLst/>
          </a:prstGeom>
          <a:effectLst/>
        </p:spPr>
        <p:txBody>
          <a:bodyPr wrap="square">
            <a:spAutoFit/>
          </a:bodyPr>
          <a:lstStyle/>
          <a:p>
            <a:pPr marL="857250" lvl="0" indent="-857250">
              <a:lnSpc>
                <a:spcPct val="107000"/>
              </a:lnSpc>
              <a:spcAft>
                <a:spcPts val="800"/>
              </a:spcAft>
              <a:buBlip>
                <a:blip r:embed="rId2"/>
              </a:buBlip>
              <a:defRPr/>
            </a:pPr>
            <a:r>
              <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To move, reveal, or hide views within the current layout, you can use the property animation system provided by the </a:t>
            </a:r>
            <a:r>
              <a:rPr lang="en-US" sz="2400" b="1" spc="50" dirty="0" err="1">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android.animation</a:t>
            </a:r>
            <a:r>
              <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 package, available in Android 3.0 (API level 11) and higher. These APIs update the properties of your View objects over a period of time, continuously redrawing the view as the properties change. For example, when you change the position properties, the view moves across the screen, or when you change the alpha property, the view fades in or out.</a:t>
            </a:r>
          </a:p>
        </p:txBody>
      </p:sp>
    </p:spTree>
    <p:extLst>
      <p:ext uri="{BB962C8B-B14F-4D97-AF65-F5344CB8AC3E}">
        <p14:creationId xmlns:p14="http://schemas.microsoft.com/office/powerpoint/2010/main" val="1440395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wipe(left)">
                                      <p:cBhvr>
                                        <p:cTn id="2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Animation</a:t>
            </a:r>
            <a:endParaRPr lang="en-US" sz="3000" b="1" dirty="0">
              <a:solidFill>
                <a:prstClr val="white"/>
              </a:solidFill>
              <a:ea typeface="Lato Heavy" panose="020B0604020202020204" charset="0"/>
              <a:cs typeface="Segoe UI" panose="020B0502040204020203" pitchFamily="34" charset="0"/>
            </a:endParaRP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sp>
        <p:nvSpPr>
          <p:cNvPr id="8" name="Rectangle 7">
            <a:extLst>
              <a:ext uri="{FF2B5EF4-FFF2-40B4-BE49-F238E27FC236}">
                <a16:creationId xmlns:a16="http://schemas.microsoft.com/office/drawing/2014/main" id="{4CBB1124-1D0D-AE46-B911-B4667F7E3EB3}"/>
              </a:ext>
            </a:extLst>
          </p:cNvPr>
          <p:cNvSpPr/>
          <p:nvPr/>
        </p:nvSpPr>
        <p:spPr>
          <a:xfrm>
            <a:off x="839887" y="1126629"/>
            <a:ext cx="10814292" cy="4008080"/>
          </a:xfrm>
          <a:prstGeom prst="rect">
            <a:avLst/>
          </a:prstGeom>
          <a:solidFill>
            <a:schemeClr val="bg1">
              <a:lumMod val="85000"/>
              <a:alpha val="20000"/>
            </a:schemeClr>
          </a:solidFill>
          <a:ln>
            <a:solidFill>
              <a:srgbClr val="7030A0"/>
            </a:solidFill>
          </a:ln>
          <a:effectLst/>
          <a:scene3d>
            <a:camera prst="orthographicFront">
              <a:rot lat="0" lon="0" rev="0"/>
            </a:camera>
            <a:lightRig rig="contrasting"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buSzPct val="100000"/>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9" name="Rectangle 8">
            <a:extLst>
              <a:ext uri="{FF2B5EF4-FFF2-40B4-BE49-F238E27FC236}">
                <a16:creationId xmlns:a16="http://schemas.microsoft.com/office/drawing/2014/main" id="{94130AE7-E9BD-9D4B-A5F0-AB51EAD53DC3}"/>
              </a:ext>
            </a:extLst>
          </p:cNvPr>
          <p:cNvSpPr/>
          <p:nvPr/>
        </p:nvSpPr>
        <p:spPr>
          <a:xfrm>
            <a:off x="995753" y="1167862"/>
            <a:ext cx="10502559" cy="3236207"/>
          </a:xfrm>
          <a:prstGeom prst="rect">
            <a:avLst/>
          </a:prstGeom>
          <a:effectLst/>
        </p:spPr>
        <p:txBody>
          <a:bodyPr wrap="square">
            <a:spAutoFit/>
          </a:bodyPr>
          <a:lstStyle/>
          <a:p>
            <a:pPr marL="857250" lvl="0" indent="-857250">
              <a:lnSpc>
                <a:spcPct val="107000"/>
              </a:lnSpc>
              <a:spcAft>
                <a:spcPts val="800"/>
              </a:spcAft>
              <a:buBlip>
                <a:blip r:embed="rId2"/>
              </a:buBlip>
              <a:defRPr/>
            </a:pPr>
            <a:r>
              <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The property animation system is a robust framework that allows you to animate almost anything. You can define an animation to change any object property over time, regardless of whether it draws to the screen or not. A property animation changes a property's (a field in an object) value over a specified length of time. To animate something, you specify the object property that you want to animate, such as an object's position on the screen, how long you want to animate it for, and what values you want to animate between</a:t>
            </a:r>
            <a:endPar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sym typeface="Roboto"/>
            </a:endParaRPr>
          </a:p>
        </p:txBody>
      </p:sp>
    </p:spTree>
    <p:extLst>
      <p:ext uri="{BB962C8B-B14F-4D97-AF65-F5344CB8AC3E}">
        <p14:creationId xmlns:p14="http://schemas.microsoft.com/office/powerpoint/2010/main" val="3952491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wipe(left)">
                                      <p:cBhvr>
                                        <p:cTn id="2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Linear animation</a:t>
            </a: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sp>
        <p:nvSpPr>
          <p:cNvPr id="8" name="Rectangle 7">
            <a:extLst>
              <a:ext uri="{FF2B5EF4-FFF2-40B4-BE49-F238E27FC236}">
                <a16:creationId xmlns:a16="http://schemas.microsoft.com/office/drawing/2014/main" id="{4CBB1124-1D0D-AE46-B911-B4667F7E3EB3}"/>
              </a:ext>
            </a:extLst>
          </p:cNvPr>
          <p:cNvSpPr/>
          <p:nvPr/>
        </p:nvSpPr>
        <p:spPr>
          <a:xfrm>
            <a:off x="839887" y="1126628"/>
            <a:ext cx="10814292" cy="5527389"/>
          </a:xfrm>
          <a:prstGeom prst="rect">
            <a:avLst/>
          </a:prstGeom>
          <a:solidFill>
            <a:schemeClr val="bg1">
              <a:lumMod val="85000"/>
              <a:alpha val="20000"/>
            </a:schemeClr>
          </a:solidFill>
          <a:ln>
            <a:solidFill>
              <a:srgbClr val="7030A0"/>
            </a:solidFill>
          </a:ln>
          <a:effectLst/>
          <a:scene3d>
            <a:camera prst="orthographicFront">
              <a:rot lat="0" lon="0" rev="0"/>
            </a:camera>
            <a:lightRig rig="contrasting"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buSzPct val="100000"/>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9" name="Rectangle 8">
            <a:extLst>
              <a:ext uri="{FF2B5EF4-FFF2-40B4-BE49-F238E27FC236}">
                <a16:creationId xmlns:a16="http://schemas.microsoft.com/office/drawing/2014/main" id="{94130AE7-E9BD-9D4B-A5F0-AB51EAD53DC3}"/>
              </a:ext>
            </a:extLst>
          </p:cNvPr>
          <p:cNvSpPr/>
          <p:nvPr/>
        </p:nvSpPr>
        <p:spPr>
          <a:xfrm>
            <a:off x="995753" y="1167862"/>
            <a:ext cx="10658426" cy="3733971"/>
          </a:xfrm>
          <a:prstGeom prst="rect">
            <a:avLst/>
          </a:prstGeom>
          <a:effectLst/>
        </p:spPr>
        <p:txBody>
          <a:bodyPr wrap="square">
            <a:spAutoFit/>
          </a:bodyPr>
          <a:lstStyle/>
          <a:p>
            <a:pPr marL="857250" lvl="0" indent="-857250">
              <a:lnSpc>
                <a:spcPct val="107000"/>
              </a:lnSpc>
              <a:spcAft>
                <a:spcPts val="800"/>
              </a:spcAft>
              <a:buBlip>
                <a:blip r:embed="rId2"/>
              </a:buBlip>
              <a:defRPr/>
            </a:pPr>
            <a:r>
              <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First, let's go over how an animation works with a simple example. Figure 1 depicts a hypothetical object that is animated with its x property, which represents its horizontal location on a screen. The duration of the animation is set to 40 </a:t>
            </a:r>
            <a:r>
              <a:rPr lang="en-US" sz="2400" b="1" spc="50" dirty="0" err="1">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ms</a:t>
            </a:r>
            <a:r>
              <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 and the distance to travel is 40 pixels. Every 10 </a:t>
            </a:r>
            <a:r>
              <a:rPr lang="en-US" sz="2400" b="1" spc="50" dirty="0" err="1">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ms</a:t>
            </a:r>
            <a:r>
              <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 which is the default frame refresh rate, the object moves horizontally by 10 pixels. At the end of 40ms, the animation stops, and the object ends at horizontal position 40. This is an example of an animation with linear interpolation, meaning the object moves at a constant speed.</a:t>
            </a:r>
            <a:endPar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sym typeface="Roboto"/>
            </a:endParaRPr>
          </a:p>
        </p:txBody>
      </p:sp>
      <p:pic>
        <p:nvPicPr>
          <p:cNvPr id="11" name="Picture 10">
            <a:extLst>
              <a:ext uri="{FF2B5EF4-FFF2-40B4-BE49-F238E27FC236}">
                <a16:creationId xmlns:a16="http://schemas.microsoft.com/office/drawing/2014/main" id="{0CFE812A-CD89-0546-9624-E35E48853FA1}"/>
              </a:ext>
            </a:extLst>
          </p:cNvPr>
          <p:cNvPicPr>
            <a:picLocks noChangeAspect="1"/>
          </p:cNvPicPr>
          <p:nvPr/>
        </p:nvPicPr>
        <p:blipFill>
          <a:blip r:embed="rId3"/>
          <a:stretch>
            <a:fillRect/>
          </a:stretch>
        </p:blipFill>
        <p:spPr>
          <a:xfrm>
            <a:off x="4628483" y="4573660"/>
            <a:ext cx="6892084" cy="2011679"/>
          </a:xfrm>
          <a:prstGeom prst="rect">
            <a:avLst/>
          </a:prstGeom>
        </p:spPr>
      </p:pic>
    </p:spTree>
    <p:extLst>
      <p:ext uri="{BB962C8B-B14F-4D97-AF65-F5344CB8AC3E}">
        <p14:creationId xmlns:p14="http://schemas.microsoft.com/office/powerpoint/2010/main" val="144157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wipe(left)">
                                      <p:cBhvr>
                                        <p:cTn id="23" dur="500"/>
                                        <p:tgtEl>
                                          <p:spTgt spid="9">
                                            <p:txEl>
                                              <p:pRg st="0" end="0"/>
                                            </p:txEl>
                                          </p:spTgt>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left)">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Non-linear  animation</a:t>
            </a: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sp>
        <p:nvSpPr>
          <p:cNvPr id="8" name="Rectangle 7">
            <a:extLst>
              <a:ext uri="{FF2B5EF4-FFF2-40B4-BE49-F238E27FC236}">
                <a16:creationId xmlns:a16="http://schemas.microsoft.com/office/drawing/2014/main" id="{4CBB1124-1D0D-AE46-B911-B4667F7E3EB3}"/>
              </a:ext>
            </a:extLst>
          </p:cNvPr>
          <p:cNvSpPr/>
          <p:nvPr/>
        </p:nvSpPr>
        <p:spPr>
          <a:xfrm>
            <a:off x="839887" y="1126628"/>
            <a:ext cx="10814292" cy="5527389"/>
          </a:xfrm>
          <a:prstGeom prst="rect">
            <a:avLst/>
          </a:prstGeom>
          <a:solidFill>
            <a:schemeClr val="bg1">
              <a:lumMod val="85000"/>
              <a:alpha val="20000"/>
            </a:schemeClr>
          </a:solidFill>
          <a:ln>
            <a:solidFill>
              <a:srgbClr val="7030A0"/>
            </a:solidFill>
          </a:ln>
          <a:effectLst/>
          <a:scene3d>
            <a:camera prst="orthographicFront">
              <a:rot lat="0" lon="0" rev="0"/>
            </a:camera>
            <a:lightRig rig="contrasting"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buSzPct val="100000"/>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9" name="Rectangle 8">
            <a:extLst>
              <a:ext uri="{FF2B5EF4-FFF2-40B4-BE49-F238E27FC236}">
                <a16:creationId xmlns:a16="http://schemas.microsoft.com/office/drawing/2014/main" id="{94130AE7-E9BD-9D4B-A5F0-AB51EAD53DC3}"/>
              </a:ext>
            </a:extLst>
          </p:cNvPr>
          <p:cNvSpPr/>
          <p:nvPr/>
        </p:nvSpPr>
        <p:spPr>
          <a:xfrm>
            <a:off x="995753" y="1167862"/>
            <a:ext cx="10658426" cy="3236207"/>
          </a:xfrm>
          <a:prstGeom prst="rect">
            <a:avLst/>
          </a:prstGeom>
          <a:effectLst/>
        </p:spPr>
        <p:txBody>
          <a:bodyPr wrap="square">
            <a:spAutoFit/>
          </a:bodyPr>
          <a:lstStyle/>
          <a:p>
            <a:pPr marL="857250" lvl="0" indent="-857250">
              <a:lnSpc>
                <a:spcPct val="107000"/>
              </a:lnSpc>
              <a:spcAft>
                <a:spcPts val="800"/>
              </a:spcAft>
              <a:buBlip>
                <a:blip r:embed="rId2"/>
              </a:buBlip>
              <a:defRPr/>
            </a:pPr>
            <a:r>
              <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You can also specify animations to have a non-linear interpolation. Figure illustrates a hypothetical object that accelerates at the beginning of the animation, and decelerates at the end of the animation. The object still moves 40 pixels in 40 </a:t>
            </a:r>
            <a:r>
              <a:rPr lang="en-US" sz="2400" b="1" spc="50" dirty="0" err="1">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ms</a:t>
            </a:r>
            <a:r>
              <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rPr>
              <a:t>, but non-linearly. In the beginning, this animation accelerates up to the halfway point then decelerates from the halfway point until the end of the animation. As Figure shows, the distance traveled at the beginning and end of the animation is less than in the middle.</a:t>
            </a:r>
            <a:endParaRPr lang="en-US" sz="2400" b="1" spc="50" dirty="0">
              <a:solidFill>
                <a:srgbClr val="002060"/>
              </a:solidFill>
              <a:effectLst>
                <a:outerShdw blurRad="50800" dist="38100" dir="2700000" algn="tl" rotWithShape="0">
                  <a:prstClr val="black">
                    <a:alpha val="40000"/>
                  </a:prstClr>
                </a:outerShdw>
              </a:effectLst>
              <a:ea typeface="Calibri" panose="020F0502020204030204" pitchFamily="34" charset="0"/>
              <a:cs typeface="Jameel Noori Nastaleeq" panose="02000503000000020004" pitchFamily="2" charset="-78"/>
              <a:sym typeface="Roboto"/>
            </a:endParaRPr>
          </a:p>
        </p:txBody>
      </p:sp>
      <p:pic>
        <p:nvPicPr>
          <p:cNvPr id="2" name="Picture 1">
            <a:extLst>
              <a:ext uri="{FF2B5EF4-FFF2-40B4-BE49-F238E27FC236}">
                <a16:creationId xmlns:a16="http://schemas.microsoft.com/office/drawing/2014/main" id="{716702EA-0172-254E-905C-DEC09AA2D71E}"/>
              </a:ext>
            </a:extLst>
          </p:cNvPr>
          <p:cNvPicPr>
            <a:picLocks noChangeAspect="1"/>
          </p:cNvPicPr>
          <p:nvPr/>
        </p:nvPicPr>
        <p:blipFill>
          <a:blip r:embed="rId3"/>
          <a:stretch>
            <a:fillRect/>
          </a:stretch>
        </p:blipFill>
        <p:spPr>
          <a:xfrm>
            <a:off x="3462606" y="4404068"/>
            <a:ext cx="7411720" cy="2166101"/>
          </a:xfrm>
          <a:prstGeom prst="rect">
            <a:avLst/>
          </a:prstGeom>
        </p:spPr>
      </p:pic>
    </p:spTree>
    <p:extLst>
      <p:ext uri="{BB962C8B-B14F-4D97-AF65-F5344CB8AC3E}">
        <p14:creationId xmlns:p14="http://schemas.microsoft.com/office/powerpoint/2010/main" val="604851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wipe(left)">
                                      <p:cBhvr>
                                        <p:cTn id="2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Zoom</a:t>
            </a: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pic>
        <p:nvPicPr>
          <p:cNvPr id="3" name="Picture 2">
            <a:extLst>
              <a:ext uri="{FF2B5EF4-FFF2-40B4-BE49-F238E27FC236}">
                <a16:creationId xmlns:a16="http://schemas.microsoft.com/office/drawing/2014/main" id="{99613CFB-EA97-814D-957D-2D74C4FF1B0F}"/>
              </a:ext>
            </a:extLst>
          </p:cNvPr>
          <p:cNvPicPr>
            <a:picLocks noChangeAspect="1"/>
          </p:cNvPicPr>
          <p:nvPr/>
        </p:nvPicPr>
        <p:blipFill>
          <a:blip r:embed="rId2"/>
          <a:stretch>
            <a:fillRect/>
          </a:stretch>
        </p:blipFill>
        <p:spPr>
          <a:xfrm>
            <a:off x="839887" y="2023403"/>
            <a:ext cx="2781300" cy="2895600"/>
          </a:xfrm>
          <a:prstGeom prst="rect">
            <a:avLst/>
          </a:prstGeom>
        </p:spPr>
      </p:pic>
      <p:pic>
        <p:nvPicPr>
          <p:cNvPr id="4" name="Picture 3">
            <a:extLst>
              <a:ext uri="{FF2B5EF4-FFF2-40B4-BE49-F238E27FC236}">
                <a16:creationId xmlns:a16="http://schemas.microsoft.com/office/drawing/2014/main" id="{F4803BAA-4CCD-3A4D-89B9-7DB8241E8DDD}"/>
              </a:ext>
            </a:extLst>
          </p:cNvPr>
          <p:cNvPicPr>
            <a:picLocks noChangeAspect="1"/>
          </p:cNvPicPr>
          <p:nvPr/>
        </p:nvPicPr>
        <p:blipFill>
          <a:blip r:embed="rId3"/>
          <a:stretch>
            <a:fillRect/>
          </a:stretch>
        </p:blipFill>
        <p:spPr>
          <a:xfrm>
            <a:off x="3814069" y="2721903"/>
            <a:ext cx="1333500" cy="1498600"/>
          </a:xfrm>
          <a:prstGeom prst="rect">
            <a:avLst/>
          </a:prstGeom>
        </p:spPr>
      </p:pic>
      <p:pic>
        <p:nvPicPr>
          <p:cNvPr id="13" name="Picture 12">
            <a:extLst>
              <a:ext uri="{FF2B5EF4-FFF2-40B4-BE49-F238E27FC236}">
                <a16:creationId xmlns:a16="http://schemas.microsoft.com/office/drawing/2014/main" id="{B2E23DD8-F196-704B-AABB-98912E1FA599}"/>
              </a:ext>
            </a:extLst>
          </p:cNvPr>
          <p:cNvPicPr>
            <a:picLocks noChangeAspect="1"/>
          </p:cNvPicPr>
          <p:nvPr/>
        </p:nvPicPr>
        <p:blipFill>
          <a:blip r:embed="rId2"/>
          <a:stretch>
            <a:fillRect/>
          </a:stretch>
        </p:blipFill>
        <p:spPr>
          <a:xfrm>
            <a:off x="5397601" y="2023403"/>
            <a:ext cx="2781300" cy="2895600"/>
          </a:xfrm>
          <a:prstGeom prst="rect">
            <a:avLst/>
          </a:prstGeom>
        </p:spPr>
      </p:pic>
      <p:pic>
        <p:nvPicPr>
          <p:cNvPr id="5" name="Picture 4">
            <a:extLst>
              <a:ext uri="{FF2B5EF4-FFF2-40B4-BE49-F238E27FC236}">
                <a16:creationId xmlns:a16="http://schemas.microsoft.com/office/drawing/2014/main" id="{54596F17-CD0C-9043-9F41-5D09E90AD7EB}"/>
              </a:ext>
            </a:extLst>
          </p:cNvPr>
          <p:cNvPicPr>
            <a:picLocks noChangeAspect="1"/>
          </p:cNvPicPr>
          <p:nvPr/>
        </p:nvPicPr>
        <p:blipFill>
          <a:blip r:embed="rId4"/>
          <a:stretch>
            <a:fillRect/>
          </a:stretch>
        </p:blipFill>
        <p:spPr>
          <a:xfrm>
            <a:off x="8428933" y="1826553"/>
            <a:ext cx="3352800" cy="3289300"/>
          </a:xfrm>
          <a:prstGeom prst="rect">
            <a:avLst/>
          </a:prstGeom>
        </p:spPr>
      </p:pic>
    </p:spTree>
    <p:extLst>
      <p:ext uri="{BB962C8B-B14F-4D97-AF65-F5344CB8AC3E}">
        <p14:creationId xmlns:p14="http://schemas.microsoft.com/office/powerpoint/2010/main" val="2758163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ipe(left)">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ipe(left)">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wipe(left)">
                                      <p:cBhvr>
                                        <p:cTn id="30" dur="500"/>
                                        <p:tgtEl>
                                          <p:spTgt spid="13"/>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left)">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Video</a:t>
            </a:r>
            <a:endParaRPr lang="en-US" sz="3000" b="1" dirty="0">
              <a:solidFill>
                <a:prstClr val="white"/>
              </a:solidFill>
              <a:ea typeface="Lato Heavy" panose="020B0604020202020204" charset="0"/>
              <a:cs typeface="Segoe UI" panose="020B0502040204020203" pitchFamily="34" charset="0"/>
            </a:endParaRP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pic>
        <p:nvPicPr>
          <p:cNvPr id="2" name="Picture 1">
            <a:extLst>
              <a:ext uri="{FF2B5EF4-FFF2-40B4-BE49-F238E27FC236}">
                <a16:creationId xmlns:a16="http://schemas.microsoft.com/office/drawing/2014/main" id="{3CAD019B-DD66-2D44-9174-77852563B914}"/>
              </a:ext>
            </a:extLst>
          </p:cNvPr>
          <p:cNvPicPr>
            <a:picLocks noChangeAspect="1"/>
          </p:cNvPicPr>
          <p:nvPr/>
        </p:nvPicPr>
        <p:blipFill>
          <a:blip r:embed="rId2"/>
          <a:stretch>
            <a:fillRect/>
          </a:stretch>
        </p:blipFill>
        <p:spPr>
          <a:xfrm>
            <a:off x="839886" y="1347176"/>
            <a:ext cx="10875957" cy="3506177"/>
          </a:xfrm>
          <a:prstGeom prst="rect">
            <a:avLst/>
          </a:prstGeom>
        </p:spPr>
      </p:pic>
    </p:spTree>
    <p:extLst>
      <p:ext uri="{BB962C8B-B14F-4D97-AF65-F5344CB8AC3E}">
        <p14:creationId xmlns:p14="http://schemas.microsoft.com/office/powerpoint/2010/main" val="529465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F1DAF28-B846-4A42-9354-373DD0F240BD}"/>
              </a:ext>
            </a:extLst>
          </p:cNvPr>
          <p:cNvSpPr/>
          <p:nvPr/>
        </p:nvSpPr>
        <p:spPr>
          <a:xfrm>
            <a:off x="3029804" y="1772222"/>
            <a:ext cx="8415502" cy="2813426"/>
          </a:xfrm>
          <a:prstGeom prst="rect">
            <a:avLst/>
          </a:prstGeom>
          <a:solidFill>
            <a:schemeClr val="accent5">
              <a:lumMod val="50000"/>
            </a:schemeClr>
          </a:solidFill>
          <a:ln>
            <a:noFill/>
          </a:ln>
          <a:effectLst>
            <a:glow rad="101600">
              <a:schemeClr val="accent3">
                <a:satMod val="175000"/>
                <a:alpha val="40000"/>
              </a:schemeClr>
            </a:glow>
          </a:effectLst>
          <a:scene3d>
            <a:camera prst="orthographicFront">
              <a:rot lat="0" lon="0" rev="0"/>
            </a:camera>
            <a:lightRig rig="contrasting" dir="t">
              <a:rot lat="0" lon="0" rev="7800000"/>
            </a:lightRig>
          </a:scene3d>
          <a:sp3d>
            <a:bevelT w="139700" h="139700"/>
          </a:sp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1828891"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C00000"/>
              </a:solidFill>
              <a:effectLst/>
              <a:uLnTx/>
              <a:uFillTx/>
              <a:latin typeface="Calibri"/>
              <a:ea typeface="+mn-ea"/>
              <a:cs typeface="+mn-cs"/>
            </a:endParaRPr>
          </a:p>
        </p:txBody>
      </p:sp>
      <p:sp>
        <p:nvSpPr>
          <p:cNvPr id="3" name="TextBox 2">
            <a:extLst>
              <a:ext uri="{FF2B5EF4-FFF2-40B4-BE49-F238E27FC236}">
                <a16:creationId xmlns:a16="http://schemas.microsoft.com/office/drawing/2014/main" id="{E5F80E97-1348-FF4F-882B-1D9B0CE74666}"/>
              </a:ext>
            </a:extLst>
          </p:cNvPr>
          <p:cNvSpPr txBox="1"/>
          <p:nvPr/>
        </p:nvSpPr>
        <p:spPr>
          <a:xfrm>
            <a:off x="3175996" y="2477962"/>
            <a:ext cx="7924526" cy="738664"/>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0" tIns="0" rIns="0" bIns="0" rtlCol="0">
            <a:spAutoFit/>
          </a:bodyPr>
          <a:lstStyle/>
          <a:p>
            <a:pPr lvl="0" algn="ctr" defTabSz="914400"/>
            <a:r>
              <a:rPr lang="en-US" sz="4800" b="1">
                <a:solidFill>
                  <a:prstClr val="white"/>
                </a:solidFill>
                <a:latin typeface="Segoe UI" panose="020B0502040204020203" pitchFamily="34" charset="0"/>
                <a:cs typeface="Segoe UI" panose="020B0502040204020203" pitchFamily="34" charset="0"/>
              </a:rPr>
              <a:t>Animations</a:t>
            </a:r>
            <a:endParaRPr kumimoji="0" lang="en-US" sz="4800" b="0" i="0" u="none" strike="noStrike" kern="1200" cap="none" spc="0" normalizeH="0" baseline="0" noProof="0" dirty="0">
              <a:ln>
                <a:noFill/>
              </a:ln>
              <a:solidFill>
                <a:prstClr val="white"/>
              </a:solidFill>
              <a:effectLst/>
              <a:uLnTx/>
              <a:uFillTx/>
              <a:latin typeface="Segoe UI" panose="020B0502040204020203" pitchFamily="34" charset="0"/>
              <a:cs typeface="Segoe UI" panose="020B0502040204020203" pitchFamily="34" charset="0"/>
            </a:endParaRPr>
          </a:p>
        </p:txBody>
      </p:sp>
      <p:sp>
        <p:nvSpPr>
          <p:cNvPr id="4" name="Rectangle 3">
            <a:extLst>
              <a:ext uri="{FF2B5EF4-FFF2-40B4-BE49-F238E27FC236}">
                <a16:creationId xmlns:a16="http://schemas.microsoft.com/office/drawing/2014/main" id="{7E342827-5D20-BE46-92FC-0AEEEAA712D3}"/>
              </a:ext>
            </a:extLst>
          </p:cNvPr>
          <p:cNvSpPr/>
          <p:nvPr/>
        </p:nvSpPr>
        <p:spPr>
          <a:xfrm>
            <a:off x="0" y="1772222"/>
            <a:ext cx="2934269" cy="2813426"/>
          </a:xfrm>
          <a:prstGeom prst="rect">
            <a:avLst/>
          </a:prstGeom>
          <a:solidFill>
            <a:schemeClr val="accent5">
              <a:lumMod val="50000"/>
            </a:schemeClr>
          </a:solidFill>
          <a:ln>
            <a:noFill/>
          </a:ln>
          <a:effectLst>
            <a:glow rad="101600">
              <a:schemeClr val="accent3">
                <a:satMod val="175000"/>
                <a:alpha val="40000"/>
              </a:schemeClr>
            </a:glow>
          </a:effectLst>
          <a:scene3d>
            <a:camera prst="orthographicFront">
              <a:rot lat="0" lon="0" rev="0"/>
            </a:camera>
            <a:lightRig rig="contrasting" dir="t">
              <a:rot lat="0" lon="0" rev="7800000"/>
            </a:lightRig>
          </a:scene3d>
          <a:sp3d>
            <a:bevelT w="139700" h="139700"/>
          </a:sp3d>
        </p:spPr>
        <p:txBody>
          <a:bodyPr rtlCol="0" anchor="ctr"/>
          <a:lstStyle/>
          <a:p>
            <a:pPr marL="0" marR="0" lvl="0" indent="0" algn="ctr" defTabSz="1828891" rtl="0" eaLnBrk="1" fontAlgn="auto" latinLnBrk="0" hangingPunct="1">
              <a:lnSpc>
                <a:spcPct val="100000"/>
              </a:lnSpc>
              <a:spcBef>
                <a:spcPts val="0"/>
              </a:spcBef>
              <a:spcAft>
                <a:spcPts val="0"/>
              </a:spcAft>
              <a:buClrTx/>
              <a:buSzTx/>
              <a:buFontTx/>
              <a:buNone/>
              <a:tabLst/>
              <a:defRPr/>
            </a:pPr>
            <a:endParaRPr kumimoji="0" lang="en-US" sz="11500" b="1" i="0" u="none" strike="noStrike" kern="0" cap="none" spc="0" normalizeH="0" baseline="0" noProof="0" dirty="0">
              <a:ln>
                <a:noFill/>
              </a:ln>
              <a:solidFill>
                <a:srgbClr val="C00000"/>
              </a:solidFill>
              <a:effectLst/>
              <a:uLnTx/>
              <a:uFillTx/>
              <a:latin typeface="Raleway" panose="020B0503030101060003"/>
              <a:ea typeface="+mn-ea"/>
              <a:cs typeface="Arial" panose="020B0604020202020204" pitchFamily="34" charset="0"/>
            </a:endParaRPr>
          </a:p>
        </p:txBody>
      </p:sp>
      <p:grpSp>
        <p:nvGrpSpPr>
          <p:cNvPr id="5" name="Group 4">
            <a:extLst>
              <a:ext uri="{FF2B5EF4-FFF2-40B4-BE49-F238E27FC236}">
                <a16:creationId xmlns:a16="http://schemas.microsoft.com/office/drawing/2014/main" id="{E94E85CF-53F0-434F-9FE8-DDA0BF6BC404}"/>
              </a:ext>
            </a:extLst>
          </p:cNvPr>
          <p:cNvGrpSpPr/>
          <p:nvPr/>
        </p:nvGrpSpPr>
        <p:grpSpPr>
          <a:xfrm>
            <a:off x="504967" y="2046170"/>
            <a:ext cx="1924334" cy="2265528"/>
            <a:chOff x="7938" y="1588"/>
            <a:chExt cx="3867150" cy="3625850"/>
          </a:xfrm>
          <a:solidFill>
            <a:schemeClr val="bg1"/>
          </a:solidFill>
        </p:grpSpPr>
        <p:sp>
          <p:nvSpPr>
            <p:cNvPr id="6" name="Freeform 9">
              <a:extLst>
                <a:ext uri="{FF2B5EF4-FFF2-40B4-BE49-F238E27FC236}">
                  <a16:creationId xmlns:a16="http://schemas.microsoft.com/office/drawing/2014/main" id="{974E205F-9CA7-5A4C-A29B-66884394459E}"/>
                </a:ext>
              </a:extLst>
            </p:cNvPr>
            <p:cNvSpPr>
              <a:spLocks noEditPoints="1"/>
            </p:cNvSpPr>
            <p:nvPr/>
          </p:nvSpPr>
          <p:spPr bwMode="auto">
            <a:xfrm>
              <a:off x="7938" y="1588"/>
              <a:ext cx="3867150" cy="3625850"/>
            </a:xfrm>
            <a:custGeom>
              <a:avLst/>
              <a:gdLst>
                <a:gd name="T0" fmla="*/ 1009 w 1028"/>
                <a:gd name="T1" fmla="*/ 212 h 964"/>
                <a:gd name="T2" fmla="*/ 817 w 1028"/>
                <a:gd name="T3" fmla="*/ 19 h 964"/>
                <a:gd name="T4" fmla="*/ 771 w 1028"/>
                <a:gd name="T5" fmla="*/ 0 h 964"/>
                <a:gd name="T6" fmla="*/ 96 w 1028"/>
                <a:gd name="T7" fmla="*/ 0 h 964"/>
                <a:gd name="T8" fmla="*/ 0 w 1028"/>
                <a:gd name="T9" fmla="*/ 96 h 964"/>
                <a:gd name="T10" fmla="*/ 0 w 1028"/>
                <a:gd name="T11" fmla="*/ 868 h 964"/>
                <a:gd name="T12" fmla="*/ 96 w 1028"/>
                <a:gd name="T13" fmla="*/ 964 h 964"/>
                <a:gd name="T14" fmla="*/ 932 w 1028"/>
                <a:gd name="T15" fmla="*/ 964 h 964"/>
                <a:gd name="T16" fmla="*/ 1028 w 1028"/>
                <a:gd name="T17" fmla="*/ 868 h 964"/>
                <a:gd name="T18" fmla="*/ 1028 w 1028"/>
                <a:gd name="T19" fmla="*/ 257 h 964"/>
                <a:gd name="T20" fmla="*/ 1009 w 1028"/>
                <a:gd name="T21" fmla="*/ 212 h 964"/>
                <a:gd name="T22" fmla="*/ 964 w 1028"/>
                <a:gd name="T23" fmla="*/ 868 h 964"/>
                <a:gd name="T24" fmla="*/ 932 w 1028"/>
                <a:gd name="T25" fmla="*/ 900 h 964"/>
                <a:gd name="T26" fmla="*/ 96 w 1028"/>
                <a:gd name="T27" fmla="*/ 900 h 964"/>
                <a:gd name="T28" fmla="*/ 64 w 1028"/>
                <a:gd name="T29" fmla="*/ 868 h 964"/>
                <a:gd name="T30" fmla="*/ 64 w 1028"/>
                <a:gd name="T31" fmla="*/ 96 h 964"/>
                <a:gd name="T32" fmla="*/ 96 w 1028"/>
                <a:gd name="T33" fmla="*/ 64 h 964"/>
                <a:gd name="T34" fmla="*/ 739 w 1028"/>
                <a:gd name="T35" fmla="*/ 64 h 964"/>
                <a:gd name="T36" fmla="*/ 739 w 1028"/>
                <a:gd name="T37" fmla="*/ 193 h 964"/>
                <a:gd name="T38" fmla="*/ 739 w 1028"/>
                <a:gd name="T39" fmla="*/ 193 h 964"/>
                <a:gd name="T40" fmla="*/ 835 w 1028"/>
                <a:gd name="T41" fmla="*/ 289 h 964"/>
                <a:gd name="T42" fmla="*/ 868 w 1028"/>
                <a:gd name="T43" fmla="*/ 289 h 964"/>
                <a:gd name="T44" fmla="*/ 964 w 1028"/>
                <a:gd name="T45" fmla="*/ 289 h 964"/>
                <a:gd name="T46" fmla="*/ 964 w 1028"/>
                <a:gd name="T47" fmla="*/ 868 h 964"/>
                <a:gd name="T48" fmla="*/ 868 w 1028"/>
                <a:gd name="T49" fmla="*/ 257 h 964"/>
                <a:gd name="T50" fmla="*/ 835 w 1028"/>
                <a:gd name="T51" fmla="*/ 257 h 964"/>
                <a:gd name="T52" fmla="*/ 771 w 1028"/>
                <a:gd name="T53" fmla="*/ 193 h 964"/>
                <a:gd name="T54" fmla="*/ 771 w 1028"/>
                <a:gd name="T55" fmla="*/ 193 h 964"/>
                <a:gd name="T56" fmla="*/ 771 w 1028"/>
                <a:gd name="T57" fmla="*/ 64 h 964"/>
                <a:gd name="T58" fmla="*/ 964 w 1028"/>
                <a:gd name="T59" fmla="*/ 257 h 964"/>
                <a:gd name="T60" fmla="*/ 868 w 1028"/>
                <a:gd name="T61" fmla="*/ 2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28" h="964">
                  <a:moveTo>
                    <a:pt x="1009" y="212"/>
                  </a:moveTo>
                  <a:cubicBezTo>
                    <a:pt x="817" y="19"/>
                    <a:pt x="817" y="19"/>
                    <a:pt x="817" y="19"/>
                  </a:cubicBezTo>
                  <a:cubicBezTo>
                    <a:pt x="805" y="7"/>
                    <a:pt x="788" y="0"/>
                    <a:pt x="771" y="0"/>
                  </a:cubicBezTo>
                  <a:cubicBezTo>
                    <a:pt x="96" y="0"/>
                    <a:pt x="96" y="0"/>
                    <a:pt x="96" y="0"/>
                  </a:cubicBezTo>
                  <a:cubicBezTo>
                    <a:pt x="43" y="0"/>
                    <a:pt x="0" y="43"/>
                    <a:pt x="0" y="96"/>
                  </a:cubicBezTo>
                  <a:cubicBezTo>
                    <a:pt x="0" y="868"/>
                    <a:pt x="0" y="868"/>
                    <a:pt x="0" y="868"/>
                  </a:cubicBezTo>
                  <a:cubicBezTo>
                    <a:pt x="0" y="921"/>
                    <a:pt x="43" y="964"/>
                    <a:pt x="96" y="964"/>
                  </a:cubicBezTo>
                  <a:cubicBezTo>
                    <a:pt x="932" y="964"/>
                    <a:pt x="932" y="964"/>
                    <a:pt x="932" y="964"/>
                  </a:cubicBezTo>
                  <a:cubicBezTo>
                    <a:pt x="985" y="964"/>
                    <a:pt x="1028" y="921"/>
                    <a:pt x="1028" y="868"/>
                  </a:cubicBezTo>
                  <a:cubicBezTo>
                    <a:pt x="1028" y="257"/>
                    <a:pt x="1028" y="257"/>
                    <a:pt x="1028" y="257"/>
                  </a:cubicBezTo>
                  <a:cubicBezTo>
                    <a:pt x="1028" y="240"/>
                    <a:pt x="1022" y="224"/>
                    <a:pt x="1009" y="212"/>
                  </a:cubicBezTo>
                  <a:close/>
                  <a:moveTo>
                    <a:pt x="964" y="868"/>
                  </a:moveTo>
                  <a:cubicBezTo>
                    <a:pt x="964" y="885"/>
                    <a:pt x="950" y="900"/>
                    <a:pt x="932" y="900"/>
                  </a:cubicBezTo>
                  <a:cubicBezTo>
                    <a:pt x="96" y="900"/>
                    <a:pt x="96" y="900"/>
                    <a:pt x="96" y="900"/>
                  </a:cubicBezTo>
                  <a:cubicBezTo>
                    <a:pt x="79" y="900"/>
                    <a:pt x="64" y="885"/>
                    <a:pt x="64" y="868"/>
                  </a:cubicBezTo>
                  <a:cubicBezTo>
                    <a:pt x="64" y="96"/>
                    <a:pt x="64" y="96"/>
                    <a:pt x="64" y="96"/>
                  </a:cubicBezTo>
                  <a:cubicBezTo>
                    <a:pt x="64" y="79"/>
                    <a:pt x="79" y="64"/>
                    <a:pt x="96" y="64"/>
                  </a:cubicBezTo>
                  <a:cubicBezTo>
                    <a:pt x="739" y="64"/>
                    <a:pt x="739" y="64"/>
                    <a:pt x="739" y="64"/>
                  </a:cubicBezTo>
                  <a:cubicBezTo>
                    <a:pt x="739" y="193"/>
                    <a:pt x="739" y="193"/>
                    <a:pt x="739" y="193"/>
                  </a:cubicBezTo>
                  <a:cubicBezTo>
                    <a:pt x="739" y="193"/>
                    <a:pt x="739" y="193"/>
                    <a:pt x="739" y="193"/>
                  </a:cubicBezTo>
                  <a:cubicBezTo>
                    <a:pt x="739" y="246"/>
                    <a:pt x="782" y="289"/>
                    <a:pt x="835" y="289"/>
                  </a:cubicBezTo>
                  <a:cubicBezTo>
                    <a:pt x="868" y="289"/>
                    <a:pt x="868" y="289"/>
                    <a:pt x="868" y="289"/>
                  </a:cubicBezTo>
                  <a:cubicBezTo>
                    <a:pt x="964" y="289"/>
                    <a:pt x="964" y="289"/>
                    <a:pt x="964" y="289"/>
                  </a:cubicBezTo>
                  <a:lnTo>
                    <a:pt x="964" y="868"/>
                  </a:lnTo>
                  <a:close/>
                  <a:moveTo>
                    <a:pt x="868" y="257"/>
                  </a:moveTo>
                  <a:cubicBezTo>
                    <a:pt x="835" y="257"/>
                    <a:pt x="835" y="257"/>
                    <a:pt x="835" y="257"/>
                  </a:cubicBezTo>
                  <a:cubicBezTo>
                    <a:pt x="800" y="257"/>
                    <a:pt x="771" y="228"/>
                    <a:pt x="771" y="193"/>
                  </a:cubicBezTo>
                  <a:cubicBezTo>
                    <a:pt x="771" y="193"/>
                    <a:pt x="771" y="193"/>
                    <a:pt x="771" y="193"/>
                  </a:cubicBezTo>
                  <a:cubicBezTo>
                    <a:pt x="771" y="64"/>
                    <a:pt x="771" y="64"/>
                    <a:pt x="771" y="64"/>
                  </a:cubicBezTo>
                  <a:cubicBezTo>
                    <a:pt x="964" y="257"/>
                    <a:pt x="964" y="257"/>
                    <a:pt x="964" y="257"/>
                  </a:cubicBezTo>
                  <a:lnTo>
                    <a:pt x="868" y="25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3989"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10">
              <a:extLst>
                <a:ext uri="{FF2B5EF4-FFF2-40B4-BE49-F238E27FC236}">
                  <a16:creationId xmlns:a16="http://schemas.microsoft.com/office/drawing/2014/main" id="{E73391AE-3AFA-EB46-8240-1C1C24D87D49}"/>
                </a:ext>
              </a:extLst>
            </p:cNvPr>
            <p:cNvSpPr>
              <a:spLocks/>
            </p:cNvSpPr>
            <p:nvPr/>
          </p:nvSpPr>
          <p:spPr bwMode="auto">
            <a:xfrm>
              <a:off x="1820863" y="727076"/>
              <a:ext cx="727075" cy="120650"/>
            </a:xfrm>
            <a:custGeom>
              <a:avLst/>
              <a:gdLst>
                <a:gd name="T0" fmla="*/ 16 w 193"/>
                <a:gd name="T1" fmla="*/ 32 h 32"/>
                <a:gd name="T2" fmla="*/ 177 w 193"/>
                <a:gd name="T3" fmla="*/ 32 h 32"/>
                <a:gd name="T4" fmla="*/ 193 w 193"/>
                <a:gd name="T5" fmla="*/ 16 h 32"/>
                <a:gd name="T6" fmla="*/ 177 w 193"/>
                <a:gd name="T7" fmla="*/ 0 h 32"/>
                <a:gd name="T8" fmla="*/ 16 w 193"/>
                <a:gd name="T9" fmla="*/ 0 h 32"/>
                <a:gd name="T10" fmla="*/ 0 w 193"/>
                <a:gd name="T11" fmla="*/ 16 h 32"/>
                <a:gd name="T12" fmla="*/ 16 w 193"/>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193" h="32">
                  <a:moveTo>
                    <a:pt x="16" y="32"/>
                  </a:moveTo>
                  <a:cubicBezTo>
                    <a:pt x="177" y="32"/>
                    <a:pt x="177" y="32"/>
                    <a:pt x="177" y="32"/>
                  </a:cubicBezTo>
                  <a:cubicBezTo>
                    <a:pt x="186" y="32"/>
                    <a:pt x="193" y="25"/>
                    <a:pt x="193" y="16"/>
                  </a:cubicBezTo>
                  <a:cubicBezTo>
                    <a:pt x="193" y="7"/>
                    <a:pt x="186" y="0"/>
                    <a:pt x="177" y="0"/>
                  </a:cubicBezTo>
                  <a:cubicBezTo>
                    <a:pt x="16" y="0"/>
                    <a:pt x="16" y="0"/>
                    <a:pt x="16" y="0"/>
                  </a:cubicBezTo>
                  <a:cubicBezTo>
                    <a:pt x="7" y="0"/>
                    <a:pt x="0" y="7"/>
                    <a:pt x="0" y="16"/>
                  </a:cubicBezTo>
                  <a:cubicBezTo>
                    <a:pt x="0" y="25"/>
                    <a:pt x="7" y="32"/>
                    <a:pt x="16" y="3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3989"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11">
              <a:extLst>
                <a:ext uri="{FF2B5EF4-FFF2-40B4-BE49-F238E27FC236}">
                  <a16:creationId xmlns:a16="http://schemas.microsoft.com/office/drawing/2014/main" id="{DA088072-0018-874C-90FA-7AACCC6617E8}"/>
                </a:ext>
              </a:extLst>
            </p:cNvPr>
            <p:cNvSpPr>
              <a:spLocks/>
            </p:cNvSpPr>
            <p:nvPr/>
          </p:nvSpPr>
          <p:spPr bwMode="auto">
            <a:xfrm>
              <a:off x="1820863" y="1089026"/>
              <a:ext cx="727075" cy="120650"/>
            </a:xfrm>
            <a:custGeom>
              <a:avLst/>
              <a:gdLst>
                <a:gd name="T0" fmla="*/ 16 w 193"/>
                <a:gd name="T1" fmla="*/ 32 h 32"/>
                <a:gd name="T2" fmla="*/ 177 w 193"/>
                <a:gd name="T3" fmla="*/ 32 h 32"/>
                <a:gd name="T4" fmla="*/ 193 w 193"/>
                <a:gd name="T5" fmla="*/ 16 h 32"/>
                <a:gd name="T6" fmla="*/ 177 w 193"/>
                <a:gd name="T7" fmla="*/ 0 h 32"/>
                <a:gd name="T8" fmla="*/ 16 w 193"/>
                <a:gd name="T9" fmla="*/ 0 h 32"/>
                <a:gd name="T10" fmla="*/ 0 w 193"/>
                <a:gd name="T11" fmla="*/ 16 h 32"/>
                <a:gd name="T12" fmla="*/ 16 w 193"/>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193" h="32">
                  <a:moveTo>
                    <a:pt x="16" y="32"/>
                  </a:moveTo>
                  <a:cubicBezTo>
                    <a:pt x="177" y="32"/>
                    <a:pt x="177" y="32"/>
                    <a:pt x="177" y="32"/>
                  </a:cubicBezTo>
                  <a:cubicBezTo>
                    <a:pt x="186" y="32"/>
                    <a:pt x="193" y="25"/>
                    <a:pt x="193" y="16"/>
                  </a:cubicBezTo>
                  <a:cubicBezTo>
                    <a:pt x="193" y="7"/>
                    <a:pt x="186" y="0"/>
                    <a:pt x="177" y="0"/>
                  </a:cubicBezTo>
                  <a:cubicBezTo>
                    <a:pt x="16" y="0"/>
                    <a:pt x="16" y="0"/>
                    <a:pt x="16" y="0"/>
                  </a:cubicBezTo>
                  <a:cubicBezTo>
                    <a:pt x="7" y="0"/>
                    <a:pt x="0" y="7"/>
                    <a:pt x="0" y="16"/>
                  </a:cubicBezTo>
                  <a:cubicBezTo>
                    <a:pt x="0" y="25"/>
                    <a:pt x="7" y="32"/>
                    <a:pt x="16" y="3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3989"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Freeform 12">
              <a:extLst>
                <a:ext uri="{FF2B5EF4-FFF2-40B4-BE49-F238E27FC236}">
                  <a16:creationId xmlns:a16="http://schemas.microsoft.com/office/drawing/2014/main" id="{5D242AE2-4E70-2142-9F31-E99863316A7A}"/>
                </a:ext>
              </a:extLst>
            </p:cNvPr>
            <p:cNvSpPr>
              <a:spLocks/>
            </p:cNvSpPr>
            <p:nvPr/>
          </p:nvSpPr>
          <p:spPr bwMode="auto">
            <a:xfrm>
              <a:off x="1820863" y="1454151"/>
              <a:ext cx="1573213" cy="120650"/>
            </a:xfrm>
            <a:custGeom>
              <a:avLst/>
              <a:gdLst>
                <a:gd name="T0" fmla="*/ 0 w 418"/>
                <a:gd name="T1" fmla="*/ 16 h 32"/>
                <a:gd name="T2" fmla="*/ 16 w 418"/>
                <a:gd name="T3" fmla="*/ 32 h 32"/>
                <a:gd name="T4" fmla="*/ 402 w 418"/>
                <a:gd name="T5" fmla="*/ 32 h 32"/>
                <a:gd name="T6" fmla="*/ 418 w 418"/>
                <a:gd name="T7" fmla="*/ 16 h 32"/>
                <a:gd name="T8" fmla="*/ 402 w 418"/>
                <a:gd name="T9" fmla="*/ 0 h 32"/>
                <a:gd name="T10" fmla="*/ 16 w 418"/>
                <a:gd name="T11" fmla="*/ 0 h 32"/>
                <a:gd name="T12" fmla="*/ 0 w 418"/>
                <a:gd name="T13" fmla="*/ 16 h 32"/>
              </a:gdLst>
              <a:ahLst/>
              <a:cxnLst>
                <a:cxn ang="0">
                  <a:pos x="T0" y="T1"/>
                </a:cxn>
                <a:cxn ang="0">
                  <a:pos x="T2" y="T3"/>
                </a:cxn>
                <a:cxn ang="0">
                  <a:pos x="T4" y="T5"/>
                </a:cxn>
                <a:cxn ang="0">
                  <a:pos x="T6" y="T7"/>
                </a:cxn>
                <a:cxn ang="0">
                  <a:pos x="T8" y="T9"/>
                </a:cxn>
                <a:cxn ang="0">
                  <a:pos x="T10" y="T11"/>
                </a:cxn>
                <a:cxn ang="0">
                  <a:pos x="T12" y="T13"/>
                </a:cxn>
              </a:cxnLst>
              <a:rect l="0" t="0" r="r" b="b"/>
              <a:pathLst>
                <a:path w="418" h="32">
                  <a:moveTo>
                    <a:pt x="0" y="16"/>
                  </a:moveTo>
                  <a:cubicBezTo>
                    <a:pt x="0" y="25"/>
                    <a:pt x="7" y="32"/>
                    <a:pt x="16" y="32"/>
                  </a:cubicBezTo>
                  <a:cubicBezTo>
                    <a:pt x="402" y="32"/>
                    <a:pt x="402" y="32"/>
                    <a:pt x="402" y="32"/>
                  </a:cubicBezTo>
                  <a:cubicBezTo>
                    <a:pt x="411" y="32"/>
                    <a:pt x="418" y="25"/>
                    <a:pt x="418" y="16"/>
                  </a:cubicBezTo>
                  <a:cubicBezTo>
                    <a:pt x="418" y="7"/>
                    <a:pt x="411" y="0"/>
                    <a:pt x="402" y="0"/>
                  </a:cubicBezTo>
                  <a:cubicBezTo>
                    <a:pt x="16" y="0"/>
                    <a:pt x="16" y="0"/>
                    <a:pt x="16" y="0"/>
                  </a:cubicBezTo>
                  <a:cubicBezTo>
                    <a:pt x="7" y="0"/>
                    <a:pt x="0" y="7"/>
                    <a:pt x="0"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3989"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Freeform 13">
              <a:extLst>
                <a:ext uri="{FF2B5EF4-FFF2-40B4-BE49-F238E27FC236}">
                  <a16:creationId xmlns:a16="http://schemas.microsoft.com/office/drawing/2014/main" id="{015DE074-57E5-DC48-AB33-E7F5E631934E}"/>
                </a:ext>
              </a:extLst>
            </p:cNvPr>
            <p:cNvSpPr>
              <a:spLocks/>
            </p:cNvSpPr>
            <p:nvPr/>
          </p:nvSpPr>
          <p:spPr bwMode="auto">
            <a:xfrm>
              <a:off x="493713" y="2176463"/>
              <a:ext cx="2900363" cy="123825"/>
            </a:xfrm>
            <a:custGeom>
              <a:avLst/>
              <a:gdLst>
                <a:gd name="T0" fmla="*/ 755 w 771"/>
                <a:gd name="T1" fmla="*/ 0 h 33"/>
                <a:gd name="T2" fmla="*/ 16 w 771"/>
                <a:gd name="T3" fmla="*/ 0 h 33"/>
                <a:gd name="T4" fmla="*/ 0 w 771"/>
                <a:gd name="T5" fmla="*/ 16 h 33"/>
                <a:gd name="T6" fmla="*/ 16 w 771"/>
                <a:gd name="T7" fmla="*/ 33 h 33"/>
                <a:gd name="T8" fmla="*/ 755 w 771"/>
                <a:gd name="T9" fmla="*/ 33 h 33"/>
                <a:gd name="T10" fmla="*/ 771 w 771"/>
                <a:gd name="T11" fmla="*/ 16 h 33"/>
                <a:gd name="T12" fmla="*/ 755 w 771"/>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771" h="33">
                  <a:moveTo>
                    <a:pt x="755" y="0"/>
                  </a:moveTo>
                  <a:cubicBezTo>
                    <a:pt x="16" y="0"/>
                    <a:pt x="16" y="0"/>
                    <a:pt x="16" y="0"/>
                  </a:cubicBezTo>
                  <a:cubicBezTo>
                    <a:pt x="7" y="0"/>
                    <a:pt x="0" y="8"/>
                    <a:pt x="0" y="16"/>
                  </a:cubicBezTo>
                  <a:cubicBezTo>
                    <a:pt x="0" y="25"/>
                    <a:pt x="7" y="33"/>
                    <a:pt x="16" y="33"/>
                  </a:cubicBezTo>
                  <a:cubicBezTo>
                    <a:pt x="755" y="33"/>
                    <a:pt x="755" y="33"/>
                    <a:pt x="755" y="33"/>
                  </a:cubicBezTo>
                  <a:cubicBezTo>
                    <a:pt x="764" y="33"/>
                    <a:pt x="771" y="25"/>
                    <a:pt x="771" y="16"/>
                  </a:cubicBezTo>
                  <a:cubicBezTo>
                    <a:pt x="771" y="8"/>
                    <a:pt x="764" y="0"/>
                    <a:pt x="75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3989"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Freeform 14">
              <a:extLst>
                <a:ext uri="{FF2B5EF4-FFF2-40B4-BE49-F238E27FC236}">
                  <a16:creationId xmlns:a16="http://schemas.microsoft.com/office/drawing/2014/main" id="{C820B8C6-1328-9540-9FBC-8C8B62095398}"/>
                </a:ext>
              </a:extLst>
            </p:cNvPr>
            <p:cNvSpPr>
              <a:spLocks/>
            </p:cNvSpPr>
            <p:nvPr/>
          </p:nvSpPr>
          <p:spPr bwMode="auto">
            <a:xfrm>
              <a:off x="493713" y="2541588"/>
              <a:ext cx="2900363" cy="119063"/>
            </a:xfrm>
            <a:custGeom>
              <a:avLst/>
              <a:gdLst>
                <a:gd name="T0" fmla="*/ 755 w 771"/>
                <a:gd name="T1" fmla="*/ 0 h 32"/>
                <a:gd name="T2" fmla="*/ 16 w 771"/>
                <a:gd name="T3" fmla="*/ 0 h 32"/>
                <a:gd name="T4" fmla="*/ 0 w 771"/>
                <a:gd name="T5" fmla="*/ 16 h 32"/>
                <a:gd name="T6" fmla="*/ 16 w 771"/>
                <a:gd name="T7" fmla="*/ 32 h 32"/>
                <a:gd name="T8" fmla="*/ 755 w 771"/>
                <a:gd name="T9" fmla="*/ 32 h 32"/>
                <a:gd name="T10" fmla="*/ 771 w 771"/>
                <a:gd name="T11" fmla="*/ 16 h 32"/>
                <a:gd name="T12" fmla="*/ 755 w 771"/>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771" h="32">
                  <a:moveTo>
                    <a:pt x="755" y="0"/>
                  </a:moveTo>
                  <a:cubicBezTo>
                    <a:pt x="16" y="0"/>
                    <a:pt x="16" y="0"/>
                    <a:pt x="16" y="0"/>
                  </a:cubicBezTo>
                  <a:cubicBezTo>
                    <a:pt x="7" y="0"/>
                    <a:pt x="0" y="7"/>
                    <a:pt x="0" y="16"/>
                  </a:cubicBezTo>
                  <a:cubicBezTo>
                    <a:pt x="0" y="25"/>
                    <a:pt x="7" y="32"/>
                    <a:pt x="16" y="32"/>
                  </a:cubicBezTo>
                  <a:cubicBezTo>
                    <a:pt x="755" y="32"/>
                    <a:pt x="755" y="32"/>
                    <a:pt x="755" y="32"/>
                  </a:cubicBezTo>
                  <a:cubicBezTo>
                    <a:pt x="764" y="32"/>
                    <a:pt x="771" y="25"/>
                    <a:pt x="771" y="16"/>
                  </a:cubicBezTo>
                  <a:cubicBezTo>
                    <a:pt x="771" y="7"/>
                    <a:pt x="764" y="0"/>
                    <a:pt x="75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3989"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a:ea typeface="+mn-ea"/>
                <a:cs typeface="+mn-cs"/>
              </a:endParaRPr>
            </a:p>
          </p:txBody>
        </p:sp>
        <p:sp>
          <p:nvSpPr>
            <p:cNvPr id="12" name="Freeform 15">
              <a:extLst>
                <a:ext uri="{FF2B5EF4-FFF2-40B4-BE49-F238E27FC236}">
                  <a16:creationId xmlns:a16="http://schemas.microsoft.com/office/drawing/2014/main" id="{EB810E82-E8F6-304E-9520-F0D406D87698}"/>
                </a:ext>
              </a:extLst>
            </p:cNvPr>
            <p:cNvSpPr>
              <a:spLocks/>
            </p:cNvSpPr>
            <p:nvPr/>
          </p:nvSpPr>
          <p:spPr bwMode="auto">
            <a:xfrm>
              <a:off x="493713" y="2901951"/>
              <a:ext cx="2900363" cy="120650"/>
            </a:xfrm>
            <a:custGeom>
              <a:avLst/>
              <a:gdLst>
                <a:gd name="T0" fmla="*/ 755 w 771"/>
                <a:gd name="T1" fmla="*/ 0 h 32"/>
                <a:gd name="T2" fmla="*/ 16 w 771"/>
                <a:gd name="T3" fmla="*/ 0 h 32"/>
                <a:gd name="T4" fmla="*/ 0 w 771"/>
                <a:gd name="T5" fmla="*/ 16 h 32"/>
                <a:gd name="T6" fmla="*/ 16 w 771"/>
                <a:gd name="T7" fmla="*/ 32 h 32"/>
                <a:gd name="T8" fmla="*/ 755 w 771"/>
                <a:gd name="T9" fmla="*/ 32 h 32"/>
                <a:gd name="T10" fmla="*/ 771 w 771"/>
                <a:gd name="T11" fmla="*/ 16 h 32"/>
                <a:gd name="T12" fmla="*/ 755 w 771"/>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771" h="32">
                  <a:moveTo>
                    <a:pt x="755" y="0"/>
                  </a:moveTo>
                  <a:cubicBezTo>
                    <a:pt x="16" y="0"/>
                    <a:pt x="16" y="0"/>
                    <a:pt x="16" y="0"/>
                  </a:cubicBezTo>
                  <a:cubicBezTo>
                    <a:pt x="7" y="0"/>
                    <a:pt x="0" y="7"/>
                    <a:pt x="0" y="16"/>
                  </a:cubicBezTo>
                  <a:cubicBezTo>
                    <a:pt x="0" y="25"/>
                    <a:pt x="7" y="32"/>
                    <a:pt x="16" y="32"/>
                  </a:cubicBezTo>
                  <a:cubicBezTo>
                    <a:pt x="755" y="32"/>
                    <a:pt x="755" y="32"/>
                    <a:pt x="755" y="32"/>
                  </a:cubicBezTo>
                  <a:cubicBezTo>
                    <a:pt x="764" y="32"/>
                    <a:pt x="771" y="25"/>
                    <a:pt x="771" y="16"/>
                  </a:cubicBezTo>
                  <a:cubicBezTo>
                    <a:pt x="771" y="7"/>
                    <a:pt x="764" y="0"/>
                    <a:pt x="75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3989"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Freeform 16">
              <a:extLst>
                <a:ext uri="{FF2B5EF4-FFF2-40B4-BE49-F238E27FC236}">
                  <a16:creationId xmlns:a16="http://schemas.microsoft.com/office/drawing/2014/main" id="{0854631B-FDF6-BA4A-87A0-DEEA52C1D236}"/>
                </a:ext>
              </a:extLst>
            </p:cNvPr>
            <p:cNvSpPr>
              <a:spLocks/>
            </p:cNvSpPr>
            <p:nvPr/>
          </p:nvSpPr>
          <p:spPr bwMode="auto">
            <a:xfrm>
              <a:off x="493713" y="1814513"/>
              <a:ext cx="2900363" cy="120650"/>
            </a:xfrm>
            <a:custGeom>
              <a:avLst/>
              <a:gdLst>
                <a:gd name="T0" fmla="*/ 755 w 771"/>
                <a:gd name="T1" fmla="*/ 0 h 32"/>
                <a:gd name="T2" fmla="*/ 16 w 771"/>
                <a:gd name="T3" fmla="*/ 0 h 32"/>
                <a:gd name="T4" fmla="*/ 0 w 771"/>
                <a:gd name="T5" fmla="*/ 16 h 32"/>
                <a:gd name="T6" fmla="*/ 16 w 771"/>
                <a:gd name="T7" fmla="*/ 32 h 32"/>
                <a:gd name="T8" fmla="*/ 755 w 771"/>
                <a:gd name="T9" fmla="*/ 32 h 32"/>
                <a:gd name="T10" fmla="*/ 771 w 771"/>
                <a:gd name="T11" fmla="*/ 16 h 32"/>
                <a:gd name="T12" fmla="*/ 755 w 771"/>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771" h="32">
                  <a:moveTo>
                    <a:pt x="755" y="0"/>
                  </a:moveTo>
                  <a:cubicBezTo>
                    <a:pt x="16" y="0"/>
                    <a:pt x="16" y="0"/>
                    <a:pt x="16" y="0"/>
                  </a:cubicBezTo>
                  <a:cubicBezTo>
                    <a:pt x="7" y="0"/>
                    <a:pt x="0" y="7"/>
                    <a:pt x="0" y="16"/>
                  </a:cubicBezTo>
                  <a:cubicBezTo>
                    <a:pt x="0" y="25"/>
                    <a:pt x="7" y="32"/>
                    <a:pt x="16" y="32"/>
                  </a:cubicBezTo>
                  <a:cubicBezTo>
                    <a:pt x="755" y="32"/>
                    <a:pt x="755" y="32"/>
                    <a:pt x="755" y="32"/>
                  </a:cubicBezTo>
                  <a:cubicBezTo>
                    <a:pt x="764" y="32"/>
                    <a:pt x="771" y="25"/>
                    <a:pt x="771" y="16"/>
                  </a:cubicBezTo>
                  <a:cubicBezTo>
                    <a:pt x="771" y="7"/>
                    <a:pt x="764" y="0"/>
                    <a:pt x="75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3989"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a:ea typeface="+mn-ea"/>
                <a:cs typeface="+mn-cs"/>
              </a:endParaRPr>
            </a:p>
          </p:txBody>
        </p:sp>
        <p:sp>
          <p:nvSpPr>
            <p:cNvPr id="14" name="Freeform 17">
              <a:extLst>
                <a:ext uri="{FF2B5EF4-FFF2-40B4-BE49-F238E27FC236}">
                  <a16:creationId xmlns:a16="http://schemas.microsoft.com/office/drawing/2014/main" id="{EF051657-8A7E-2A48-BE8C-0D8E6225AE88}"/>
                </a:ext>
              </a:extLst>
            </p:cNvPr>
            <p:cNvSpPr>
              <a:spLocks noEditPoints="1"/>
            </p:cNvSpPr>
            <p:nvPr/>
          </p:nvSpPr>
          <p:spPr bwMode="auto">
            <a:xfrm>
              <a:off x="493713" y="608013"/>
              <a:ext cx="1087438" cy="966788"/>
            </a:xfrm>
            <a:custGeom>
              <a:avLst/>
              <a:gdLst>
                <a:gd name="T0" fmla="*/ 32 w 289"/>
                <a:gd name="T1" fmla="*/ 257 h 257"/>
                <a:gd name="T2" fmla="*/ 257 w 289"/>
                <a:gd name="T3" fmla="*/ 257 h 257"/>
                <a:gd name="T4" fmla="*/ 289 w 289"/>
                <a:gd name="T5" fmla="*/ 225 h 257"/>
                <a:gd name="T6" fmla="*/ 289 w 289"/>
                <a:gd name="T7" fmla="*/ 32 h 257"/>
                <a:gd name="T8" fmla="*/ 257 w 289"/>
                <a:gd name="T9" fmla="*/ 0 h 257"/>
                <a:gd name="T10" fmla="*/ 32 w 289"/>
                <a:gd name="T11" fmla="*/ 0 h 257"/>
                <a:gd name="T12" fmla="*/ 0 w 289"/>
                <a:gd name="T13" fmla="*/ 32 h 257"/>
                <a:gd name="T14" fmla="*/ 0 w 289"/>
                <a:gd name="T15" fmla="*/ 225 h 257"/>
                <a:gd name="T16" fmla="*/ 32 w 289"/>
                <a:gd name="T17" fmla="*/ 257 h 257"/>
                <a:gd name="T18" fmla="*/ 64 w 289"/>
                <a:gd name="T19" fmla="*/ 64 h 257"/>
                <a:gd name="T20" fmla="*/ 224 w 289"/>
                <a:gd name="T21" fmla="*/ 64 h 257"/>
                <a:gd name="T22" fmla="*/ 224 w 289"/>
                <a:gd name="T23" fmla="*/ 192 h 257"/>
                <a:gd name="T24" fmla="*/ 64 w 289"/>
                <a:gd name="T25" fmla="*/ 192 h 257"/>
                <a:gd name="T26" fmla="*/ 64 w 289"/>
                <a:gd name="T27" fmla="*/ 64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257">
                  <a:moveTo>
                    <a:pt x="32" y="257"/>
                  </a:moveTo>
                  <a:cubicBezTo>
                    <a:pt x="257" y="257"/>
                    <a:pt x="257" y="257"/>
                    <a:pt x="257" y="257"/>
                  </a:cubicBezTo>
                  <a:cubicBezTo>
                    <a:pt x="274" y="257"/>
                    <a:pt x="289" y="242"/>
                    <a:pt x="289" y="225"/>
                  </a:cubicBezTo>
                  <a:cubicBezTo>
                    <a:pt x="289" y="32"/>
                    <a:pt x="289" y="32"/>
                    <a:pt x="289" y="32"/>
                  </a:cubicBezTo>
                  <a:cubicBezTo>
                    <a:pt x="289" y="14"/>
                    <a:pt x="274" y="0"/>
                    <a:pt x="257" y="0"/>
                  </a:cubicBezTo>
                  <a:cubicBezTo>
                    <a:pt x="32" y="0"/>
                    <a:pt x="32" y="0"/>
                    <a:pt x="32" y="0"/>
                  </a:cubicBezTo>
                  <a:cubicBezTo>
                    <a:pt x="14" y="0"/>
                    <a:pt x="0" y="14"/>
                    <a:pt x="0" y="32"/>
                  </a:cubicBezTo>
                  <a:cubicBezTo>
                    <a:pt x="0" y="225"/>
                    <a:pt x="0" y="225"/>
                    <a:pt x="0" y="225"/>
                  </a:cubicBezTo>
                  <a:cubicBezTo>
                    <a:pt x="0" y="242"/>
                    <a:pt x="14" y="257"/>
                    <a:pt x="32" y="257"/>
                  </a:cubicBezTo>
                  <a:close/>
                  <a:moveTo>
                    <a:pt x="64" y="64"/>
                  </a:moveTo>
                  <a:cubicBezTo>
                    <a:pt x="224" y="64"/>
                    <a:pt x="224" y="64"/>
                    <a:pt x="224" y="64"/>
                  </a:cubicBezTo>
                  <a:cubicBezTo>
                    <a:pt x="224" y="192"/>
                    <a:pt x="224" y="192"/>
                    <a:pt x="224" y="192"/>
                  </a:cubicBezTo>
                  <a:cubicBezTo>
                    <a:pt x="64" y="192"/>
                    <a:pt x="64" y="192"/>
                    <a:pt x="64" y="192"/>
                  </a:cubicBezTo>
                  <a:lnTo>
                    <a:pt x="64" y="6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3989"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a:ea typeface="+mn-ea"/>
                <a:cs typeface="+mn-cs"/>
              </a:endParaRPr>
            </a:p>
          </p:txBody>
        </p:sp>
      </p:grpSp>
    </p:spTree>
    <p:extLst>
      <p:ext uri="{BB962C8B-B14F-4D97-AF65-F5344CB8AC3E}">
        <p14:creationId xmlns:p14="http://schemas.microsoft.com/office/powerpoint/2010/main" val="1144719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5">
            <a:extLst>
              <a:ext uri="{FF2B5EF4-FFF2-40B4-BE49-F238E27FC236}">
                <a16:creationId xmlns:a16="http://schemas.microsoft.com/office/drawing/2014/main" id="{F5F4D51F-23E9-4B82-9AE5-A5510E4B1EC3}"/>
              </a:ext>
            </a:extLst>
          </p:cNvPr>
          <p:cNvSpPr/>
          <p:nvPr/>
        </p:nvSpPr>
        <p:spPr>
          <a:xfrm>
            <a:off x="839887" y="322849"/>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8" name="Rectangle 17">
            <a:extLst>
              <a:ext uri="{FF2B5EF4-FFF2-40B4-BE49-F238E27FC236}">
                <a16:creationId xmlns:a16="http://schemas.microsoft.com/office/drawing/2014/main" id="{07BBB59D-0887-4E06-AA32-27F969C21DAB}"/>
              </a:ext>
            </a:extLst>
          </p:cNvPr>
          <p:cNvSpPr/>
          <p:nvPr/>
        </p:nvSpPr>
        <p:spPr>
          <a:xfrm>
            <a:off x="1630694" y="295892"/>
            <a:ext cx="5157557"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Audio</a:t>
            </a:r>
            <a:endParaRPr lang="en-US" sz="3000" b="1" dirty="0">
              <a:solidFill>
                <a:prstClr val="white"/>
              </a:solidFill>
              <a:ea typeface="Lato Heavy" panose="020B0604020202020204" charset="0"/>
              <a:cs typeface="Segoe UI" panose="020B0502040204020203" pitchFamily="34" charset="0"/>
            </a:endParaRPr>
          </a:p>
        </p:txBody>
      </p:sp>
      <p:grpSp>
        <p:nvGrpSpPr>
          <p:cNvPr id="19" name="Google Shape;4529;p36">
            <a:extLst>
              <a:ext uri="{FF2B5EF4-FFF2-40B4-BE49-F238E27FC236}">
                <a16:creationId xmlns:a16="http://schemas.microsoft.com/office/drawing/2014/main" id="{4D9CE893-7D4C-48A4-B69A-2B644950D0AB}"/>
              </a:ext>
            </a:extLst>
          </p:cNvPr>
          <p:cNvGrpSpPr/>
          <p:nvPr/>
        </p:nvGrpSpPr>
        <p:grpSpPr>
          <a:xfrm>
            <a:off x="1117086" y="407695"/>
            <a:ext cx="456518" cy="386255"/>
            <a:chOff x="-60988625" y="3740800"/>
            <a:chExt cx="316650" cy="310350"/>
          </a:xfrm>
          <a:solidFill>
            <a:schemeClr val="bg1"/>
          </a:solidFill>
        </p:grpSpPr>
        <p:sp>
          <p:nvSpPr>
            <p:cNvPr id="20" name="Google Shape;4530;p36">
              <a:extLst>
                <a:ext uri="{FF2B5EF4-FFF2-40B4-BE49-F238E27FC236}">
                  <a16:creationId xmlns:a16="http://schemas.microsoft.com/office/drawing/2014/main" id="{367A22DF-7ECF-4529-92FC-BDA31FCA0439}"/>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1" name="Google Shape;4531;p36">
              <a:extLst>
                <a:ext uri="{FF2B5EF4-FFF2-40B4-BE49-F238E27FC236}">
                  <a16:creationId xmlns:a16="http://schemas.microsoft.com/office/drawing/2014/main" id="{B08A6CF8-916C-4351-8C3C-ABAEABE02946}"/>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22" name="Google Shape;4532;p36">
              <a:extLst>
                <a:ext uri="{FF2B5EF4-FFF2-40B4-BE49-F238E27FC236}">
                  <a16:creationId xmlns:a16="http://schemas.microsoft.com/office/drawing/2014/main" id="{67B2DB64-5C0C-477C-B1BE-D1C9E2848BDF}"/>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pic>
        <p:nvPicPr>
          <p:cNvPr id="3" name="Picture 2">
            <a:extLst>
              <a:ext uri="{FF2B5EF4-FFF2-40B4-BE49-F238E27FC236}">
                <a16:creationId xmlns:a16="http://schemas.microsoft.com/office/drawing/2014/main" id="{79A1FAEB-5FCE-EE43-B5F3-BF68D6F200B8}"/>
              </a:ext>
            </a:extLst>
          </p:cNvPr>
          <p:cNvPicPr>
            <a:picLocks noChangeAspect="1"/>
          </p:cNvPicPr>
          <p:nvPr/>
        </p:nvPicPr>
        <p:blipFill>
          <a:blip r:embed="rId2"/>
          <a:stretch>
            <a:fillRect/>
          </a:stretch>
        </p:blipFill>
        <p:spPr>
          <a:xfrm>
            <a:off x="839886" y="1406965"/>
            <a:ext cx="8304113" cy="4873816"/>
          </a:xfrm>
          <a:prstGeom prst="rect">
            <a:avLst/>
          </a:prstGeom>
        </p:spPr>
      </p:pic>
    </p:spTree>
    <p:extLst>
      <p:ext uri="{BB962C8B-B14F-4D97-AF65-F5344CB8AC3E}">
        <p14:creationId xmlns:p14="http://schemas.microsoft.com/office/powerpoint/2010/main" val="877047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ipe(left)">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95347E-41C0-AF4A-8532-D8BF8C98AFED}"/>
              </a:ext>
            </a:extLst>
          </p:cNvPr>
          <p:cNvSpPr/>
          <p:nvPr/>
        </p:nvSpPr>
        <p:spPr>
          <a:xfrm>
            <a:off x="0" y="-1"/>
            <a:ext cx="12192000" cy="1882483"/>
          </a:xfrm>
          <a:prstGeom prst="rect">
            <a:avLst/>
          </a:prstGeom>
          <a:solidFill>
            <a:sysClr val="windowText" lastClr="000000"/>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3600" b="1" dirty="0">
                <a:effectLst/>
                <a:latin typeface="Calibri" panose="020F0502020204030204" pitchFamily="34" charset="0"/>
                <a:ea typeface="Times New Roman" panose="02020603050405020304" pitchFamily="18" charset="0"/>
                <a:cs typeface="Arial" panose="020B0604020202020204" pitchFamily="34" charset="0"/>
              </a:rPr>
              <a:t>Mobile Computing</a:t>
            </a:r>
            <a:endParaRPr lang="en-US" sz="1100" dirty="0">
              <a:effectLst/>
              <a:latin typeface="Calibri" panose="020F0502020204030204" pitchFamily="34" charset="0"/>
              <a:ea typeface="Times New Roman" panose="02020603050405020304" pitchFamily="18" charset="0"/>
              <a:cs typeface="Arial" panose="020B0604020202020204" pitchFamily="34" charset="0"/>
            </a:endParaRPr>
          </a:p>
        </p:txBody>
      </p:sp>
      <p:cxnSp>
        <p:nvCxnSpPr>
          <p:cNvPr id="4" name="Straight Connector 3">
            <a:extLst>
              <a:ext uri="{FF2B5EF4-FFF2-40B4-BE49-F238E27FC236}">
                <a16:creationId xmlns:a16="http://schemas.microsoft.com/office/drawing/2014/main" id="{C998D376-008C-1841-838D-7554FF24DCC0}"/>
              </a:ext>
            </a:extLst>
          </p:cNvPr>
          <p:cNvCxnSpPr/>
          <p:nvPr/>
        </p:nvCxnSpPr>
        <p:spPr>
          <a:xfrm>
            <a:off x="0" y="1723869"/>
            <a:ext cx="12192000" cy="0"/>
          </a:xfrm>
          <a:prstGeom prst="line">
            <a:avLst/>
          </a:prstGeom>
          <a:ln w="82550">
            <a:solidFill>
              <a:srgbClr val="FFFF00"/>
            </a:solidFill>
          </a:ln>
        </p:spPr>
        <p:style>
          <a:lnRef idx="3">
            <a:schemeClr val="accent4"/>
          </a:lnRef>
          <a:fillRef idx="0">
            <a:schemeClr val="accent4"/>
          </a:fillRef>
          <a:effectRef idx="2">
            <a:schemeClr val="accent4"/>
          </a:effectRef>
          <a:fontRef idx="minor">
            <a:schemeClr val="tx1"/>
          </a:fontRef>
        </p:style>
      </p:cxnSp>
      <p:sp>
        <p:nvSpPr>
          <p:cNvPr id="5" name="TextBox 4">
            <a:extLst>
              <a:ext uri="{FF2B5EF4-FFF2-40B4-BE49-F238E27FC236}">
                <a16:creationId xmlns:a16="http://schemas.microsoft.com/office/drawing/2014/main" id="{1CBBCBB9-7929-F446-8AFE-2E3D99AA61AC}"/>
              </a:ext>
            </a:extLst>
          </p:cNvPr>
          <p:cNvSpPr txBox="1"/>
          <p:nvPr/>
        </p:nvSpPr>
        <p:spPr>
          <a:xfrm>
            <a:off x="3600137" y="446436"/>
            <a:ext cx="4991725" cy="830997"/>
          </a:xfrm>
          <a:prstGeom prst="rect">
            <a:avLst/>
          </a:prstGeom>
          <a:noFill/>
        </p:spPr>
        <p:txBody>
          <a:bodyPr wrap="square" rtlCol="0">
            <a:spAutoFit/>
          </a:bodyPr>
          <a:lstStyle/>
          <a:p>
            <a:r>
              <a:rPr lang="en-US" sz="4800" b="1" dirty="0">
                <a:solidFill>
                  <a:schemeClr val="bg1"/>
                </a:solidFill>
              </a:rPr>
              <a:t>Mobile Computing</a:t>
            </a:r>
          </a:p>
        </p:txBody>
      </p:sp>
      <p:sp>
        <p:nvSpPr>
          <p:cNvPr id="6" name="Rectangle 5">
            <a:extLst>
              <a:ext uri="{FF2B5EF4-FFF2-40B4-BE49-F238E27FC236}">
                <a16:creationId xmlns:a16="http://schemas.microsoft.com/office/drawing/2014/main" id="{41371224-C56E-3A40-BFB3-7FD4455FFB9A}"/>
              </a:ext>
            </a:extLst>
          </p:cNvPr>
          <p:cNvSpPr/>
          <p:nvPr/>
        </p:nvSpPr>
        <p:spPr>
          <a:xfrm>
            <a:off x="0" y="2161083"/>
            <a:ext cx="5177790" cy="165671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indent="457200">
              <a:lnSpc>
                <a:spcPct val="115000"/>
              </a:lnSpc>
              <a:spcAft>
                <a:spcPts val="1000"/>
              </a:spcAft>
            </a:pPr>
            <a:r>
              <a:rPr lang="en-US" sz="2800" b="1" dirty="0">
                <a:solidFill>
                  <a:srgbClr val="FFFFFF"/>
                </a:solidFill>
                <a:effectLst/>
                <a:ea typeface="Times New Roman" panose="02020603050405020304" pitchFamily="18" charset="0"/>
                <a:cs typeface="Arial" panose="020B0604020202020204" pitchFamily="34" charset="0"/>
              </a:rPr>
              <a:t>LECTURE 09 </a:t>
            </a:r>
            <a:endParaRPr lang="en-US" sz="2400" b="1" dirty="0">
              <a:solidFill>
                <a:srgbClr val="FFFFFF"/>
              </a:solidFill>
              <a:effectLst/>
              <a:ea typeface="Times New Roman" panose="02020603050405020304" pitchFamily="18" charset="0"/>
              <a:cs typeface="Arial" panose="020B0604020202020204" pitchFamily="34" charset="0"/>
            </a:endParaRPr>
          </a:p>
          <a:p>
            <a:pPr indent="457200">
              <a:lnSpc>
                <a:spcPct val="115000"/>
              </a:lnSpc>
              <a:spcAft>
                <a:spcPts val="1000"/>
              </a:spcAft>
            </a:pPr>
            <a:r>
              <a:rPr lang="en-US" sz="2400" b="1" dirty="0">
                <a:solidFill>
                  <a:srgbClr val="FFFFFF"/>
                </a:solidFill>
                <a:effectLst/>
                <a:ea typeface="Times New Roman" panose="02020603050405020304" pitchFamily="18" charset="0"/>
                <a:cs typeface="Arial" panose="020B0604020202020204" pitchFamily="34" charset="0"/>
              </a:rPr>
              <a:t>Animations</a:t>
            </a:r>
          </a:p>
        </p:txBody>
      </p:sp>
      <p:grpSp>
        <p:nvGrpSpPr>
          <p:cNvPr id="15" name="Group 14">
            <a:extLst>
              <a:ext uri="{FF2B5EF4-FFF2-40B4-BE49-F238E27FC236}">
                <a16:creationId xmlns:a16="http://schemas.microsoft.com/office/drawing/2014/main" id="{A80B8259-A017-594B-AC42-673A1176199F}"/>
              </a:ext>
            </a:extLst>
          </p:cNvPr>
          <p:cNvGrpSpPr/>
          <p:nvPr/>
        </p:nvGrpSpPr>
        <p:grpSpPr>
          <a:xfrm>
            <a:off x="0" y="4065136"/>
            <a:ext cx="12336905" cy="2792864"/>
            <a:chOff x="0" y="0"/>
            <a:chExt cx="7995920" cy="3729355"/>
          </a:xfrm>
        </p:grpSpPr>
        <p:sp>
          <p:nvSpPr>
            <p:cNvPr id="16" name="Rectangle 27">
              <a:extLst>
                <a:ext uri="{FF2B5EF4-FFF2-40B4-BE49-F238E27FC236}">
                  <a16:creationId xmlns:a16="http://schemas.microsoft.com/office/drawing/2014/main" id="{E34BD8E9-9C77-F749-BBA2-58CC25C19DAB}"/>
                </a:ext>
              </a:extLst>
            </p:cNvPr>
            <p:cNvSpPr/>
            <p:nvPr/>
          </p:nvSpPr>
          <p:spPr>
            <a:xfrm flipH="1">
              <a:off x="0" y="0"/>
              <a:ext cx="7995920" cy="3729355"/>
            </a:xfrm>
            <a:custGeom>
              <a:avLst/>
              <a:gdLst>
                <a:gd name="connsiteX0" fmla="*/ 0 w 7896860"/>
                <a:gd name="connsiteY0" fmla="*/ 0 h 1786255"/>
                <a:gd name="connsiteX1" fmla="*/ 7896860 w 7896860"/>
                <a:gd name="connsiteY1" fmla="*/ 0 h 1786255"/>
                <a:gd name="connsiteX2" fmla="*/ 7896860 w 7896860"/>
                <a:gd name="connsiteY2" fmla="*/ 1786255 h 1786255"/>
                <a:gd name="connsiteX3" fmla="*/ 0 w 7896860"/>
                <a:gd name="connsiteY3" fmla="*/ 1786255 h 1786255"/>
                <a:gd name="connsiteX4" fmla="*/ 0 w 7896860"/>
                <a:gd name="connsiteY4" fmla="*/ 0 h 1786255"/>
                <a:gd name="connsiteX0" fmla="*/ 99296 w 7996156"/>
                <a:gd name="connsiteY0" fmla="*/ 0 h 1786255"/>
                <a:gd name="connsiteX1" fmla="*/ 229924 w 7996156"/>
                <a:gd name="connsiteY1" fmla="*/ 1515118 h 1786255"/>
                <a:gd name="connsiteX2" fmla="*/ 7996156 w 7996156"/>
                <a:gd name="connsiteY2" fmla="*/ 0 h 1786255"/>
                <a:gd name="connsiteX3" fmla="*/ 7996156 w 7996156"/>
                <a:gd name="connsiteY3" fmla="*/ 1786255 h 1786255"/>
                <a:gd name="connsiteX4" fmla="*/ 99296 w 7996156"/>
                <a:gd name="connsiteY4" fmla="*/ 1786255 h 1786255"/>
                <a:gd name="connsiteX5" fmla="*/ 99296 w 7996156"/>
                <a:gd name="connsiteY5" fmla="*/ 0 h 178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6156" h="1786255">
                  <a:moveTo>
                    <a:pt x="99296" y="0"/>
                  </a:moveTo>
                  <a:cubicBezTo>
                    <a:pt x="839524" y="0"/>
                    <a:pt x="-510304" y="1515118"/>
                    <a:pt x="229924" y="1515118"/>
                  </a:cubicBezTo>
                  <a:lnTo>
                    <a:pt x="7996156" y="0"/>
                  </a:lnTo>
                  <a:lnTo>
                    <a:pt x="7996156" y="1786255"/>
                  </a:lnTo>
                  <a:lnTo>
                    <a:pt x="99296" y="1786255"/>
                  </a:lnTo>
                  <a:lnTo>
                    <a:pt x="99296" y="0"/>
                  </a:lnTo>
                  <a:close/>
                </a:path>
              </a:pathLst>
            </a:custGeom>
            <a:solidFill>
              <a:sysClr val="windowText" lastClr="000000"/>
            </a:solid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640080">
                <a:lnSpc>
                  <a:spcPct val="115000"/>
                </a:lnSpc>
                <a:spcAft>
                  <a:spcPts val="1000"/>
                </a:spcAft>
              </a:pPr>
              <a:r>
                <a:rPr lang="en-US" sz="2600" b="1" dirty="0">
                  <a:solidFill>
                    <a:srgbClr val="FFFFF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100" dirty="0">
                <a:effectLst/>
                <a:latin typeface="Calibri" panose="020F0502020204030204" pitchFamily="34" charset="0"/>
                <a:ea typeface="Times New Roman" panose="02020603050405020304" pitchFamily="18" charset="0"/>
                <a:cs typeface="Arial" panose="020B0604020202020204" pitchFamily="34" charset="0"/>
              </a:endParaRPr>
            </a:p>
            <a:p>
              <a:pPr marL="640080">
                <a:lnSpc>
                  <a:spcPct val="115000"/>
                </a:lnSpc>
                <a:spcAft>
                  <a:spcPts val="1000"/>
                </a:spcAft>
              </a:pPr>
              <a:r>
                <a:rPr lang="en-US" sz="2600" b="1" dirty="0">
                  <a:solidFill>
                    <a:srgbClr val="FFFFF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100" dirty="0">
                <a:effectLst/>
                <a:latin typeface="Calibri" panose="020F0502020204030204" pitchFamily="34" charset="0"/>
                <a:ea typeface="Times New Roman" panose="02020603050405020304" pitchFamily="18" charset="0"/>
                <a:cs typeface="Arial" panose="020B0604020202020204" pitchFamily="34" charset="0"/>
              </a:endParaRPr>
            </a:p>
            <a:p>
              <a:pPr marL="640080">
                <a:lnSpc>
                  <a:spcPct val="115000"/>
                </a:lnSpc>
                <a:spcAft>
                  <a:spcPts val="1000"/>
                </a:spcAft>
              </a:pPr>
              <a:r>
                <a:rPr lang="en-US" sz="2600" b="1" dirty="0">
                  <a:solidFill>
                    <a:srgbClr val="FFFFFF"/>
                  </a:solidFill>
                  <a:effectLst/>
                  <a:latin typeface="Calibri" panose="020F0502020204030204" pitchFamily="34" charset="0"/>
                  <a:ea typeface="Times New Roman" panose="02020603050405020304" pitchFamily="18" charset="0"/>
                  <a:cs typeface="Arial" panose="020B0604020202020204" pitchFamily="34" charset="0"/>
                </a:rPr>
                <a:t>Instructor:</a:t>
              </a:r>
              <a:endParaRPr lang="en-US" sz="1100" dirty="0">
                <a:effectLst/>
                <a:latin typeface="Calibri" panose="020F0502020204030204" pitchFamily="34" charset="0"/>
                <a:ea typeface="Times New Roman" panose="02020603050405020304" pitchFamily="18" charset="0"/>
                <a:cs typeface="Arial" panose="020B0604020202020204" pitchFamily="34" charset="0"/>
              </a:endParaRPr>
            </a:p>
            <a:p>
              <a:pPr marL="640080">
                <a:lnSpc>
                  <a:spcPct val="115000"/>
                </a:lnSpc>
                <a:spcAft>
                  <a:spcPts val="1000"/>
                </a:spcAft>
              </a:pPr>
              <a:r>
                <a:rPr lang="en-US" sz="2600" b="1" dirty="0">
                  <a:solidFill>
                    <a:srgbClr val="FFFFF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100" dirty="0">
                <a:effectLst/>
                <a:latin typeface="Calibri" panose="020F0502020204030204" pitchFamily="34" charset="0"/>
                <a:ea typeface="Times New Roman" panose="02020603050405020304" pitchFamily="18" charset="0"/>
                <a:cs typeface="Arial" panose="020B0604020202020204" pitchFamily="34" charset="0"/>
              </a:endParaRPr>
            </a:p>
            <a:p>
              <a:pPr marL="640080">
                <a:lnSpc>
                  <a:spcPct val="115000"/>
                </a:lnSpc>
                <a:spcAft>
                  <a:spcPts val="1000"/>
                </a:spcAft>
              </a:pPr>
              <a:r>
                <a:rPr lang="en-US" sz="2600" b="1" dirty="0">
                  <a:solidFill>
                    <a:srgbClr val="FFFFFF"/>
                  </a:solidFill>
                  <a:effectLst/>
                  <a:latin typeface="Calibri" panose="020F0502020204030204" pitchFamily="34" charset="0"/>
                  <a:ea typeface="Times New Roman" panose="02020603050405020304" pitchFamily="18" charset="0"/>
                  <a:cs typeface="Arial" panose="020B0604020202020204" pitchFamily="34" charset="0"/>
                </a:rPr>
                <a:t>Maulana Haq Nawaz</a:t>
              </a:r>
              <a:endParaRPr lang="en-US" sz="1100" dirty="0">
                <a:effectLst/>
                <a:latin typeface="Calibri" panose="020F0502020204030204" pitchFamily="34" charset="0"/>
                <a:ea typeface="Times New Roman" panose="02020603050405020304" pitchFamily="18" charset="0"/>
                <a:cs typeface="Arial" panose="020B0604020202020204" pitchFamily="34" charset="0"/>
              </a:endParaRPr>
            </a:p>
            <a:p>
              <a:pPr>
                <a:lnSpc>
                  <a:spcPct val="115000"/>
                </a:lnSpc>
                <a:spcAft>
                  <a:spcPts val="1000"/>
                </a:spcAft>
              </a:pPr>
              <a:r>
                <a:rPr lang="en-US" sz="1100" dirty="0">
                  <a:solidFill>
                    <a:srgbClr val="FFFFF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100" dirty="0">
                <a:effectLst/>
                <a:latin typeface="Calibri" panose="020F0502020204030204" pitchFamily="34" charset="0"/>
                <a:ea typeface="Times New Roman" panose="02020603050405020304" pitchFamily="18" charset="0"/>
                <a:cs typeface="Arial" panose="020B0604020202020204" pitchFamily="34" charset="0"/>
              </a:endParaRPr>
            </a:p>
            <a:p>
              <a:pPr algn="ctr">
                <a:lnSpc>
                  <a:spcPct val="115000"/>
                </a:lnSpc>
                <a:spcAft>
                  <a:spcPts val="1000"/>
                </a:spcAft>
              </a:pPr>
              <a:r>
                <a:rPr lang="en-US" sz="1100" dirty="0">
                  <a:solidFill>
                    <a:srgbClr val="FFFFF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100" dirty="0">
                <a:effectLst/>
                <a:latin typeface="Calibri" panose="020F0502020204030204" pitchFamily="34" charset="0"/>
                <a:ea typeface="Times New Roman" panose="02020603050405020304" pitchFamily="18" charset="0"/>
                <a:cs typeface="Arial" panose="020B0604020202020204" pitchFamily="34" charset="0"/>
              </a:endParaRPr>
            </a:p>
          </p:txBody>
        </p:sp>
        <p:cxnSp>
          <p:nvCxnSpPr>
            <p:cNvPr id="17" name="Straight Connector 16">
              <a:extLst>
                <a:ext uri="{FF2B5EF4-FFF2-40B4-BE49-F238E27FC236}">
                  <a16:creationId xmlns:a16="http://schemas.microsoft.com/office/drawing/2014/main" id="{5709B020-5E28-1441-894C-1712C63F4E31}"/>
                </a:ext>
              </a:extLst>
            </p:cNvPr>
            <p:cNvCxnSpPr>
              <a:cxnSpLocks/>
            </p:cNvCxnSpPr>
            <p:nvPr/>
          </p:nvCxnSpPr>
          <p:spPr>
            <a:xfrm>
              <a:off x="106878" y="249382"/>
              <a:ext cx="7795125" cy="3149698"/>
            </a:xfrm>
            <a:prstGeom prst="line">
              <a:avLst/>
            </a:prstGeom>
            <a:noFill/>
            <a:ln w="76200" cap="flat" cmpd="sng" algn="ctr">
              <a:solidFill>
                <a:srgbClr val="FCF600"/>
              </a:solidFill>
              <a:prstDash val="solid"/>
            </a:ln>
            <a:effectLst/>
          </p:spPr>
        </p:cxnSp>
      </p:grpSp>
      <p:grpSp>
        <p:nvGrpSpPr>
          <p:cNvPr id="19" name="Group 18">
            <a:extLst>
              <a:ext uri="{FF2B5EF4-FFF2-40B4-BE49-F238E27FC236}">
                <a16:creationId xmlns:a16="http://schemas.microsoft.com/office/drawing/2014/main" id="{F49D38CD-5AF9-1742-9074-FA92EB4C4344}"/>
              </a:ext>
            </a:extLst>
          </p:cNvPr>
          <p:cNvGrpSpPr/>
          <p:nvPr/>
        </p:nvGrpSpPr>
        <p:grpSpPr>
          <a:xfrm>
            <a:off x="9935714" y="4291059"/>
            <a:ext cx="1649096" cy="1630680"/>
            <a:chOff x="0" y="0"/>
            <a:chExt cx="1649730" cy="1630680"/>
          </a:xfrm>
        </p:grpSpPr>
        <p:grpSp>
          <p:nvGrpSpPr>
            <p:cNvPr id="20" name="Group 19">
              <a:extLst>
                <a:ext uri="{FF2B5EF4-FFF2-40B4-BE49-F238E27FC236}">
                  <a16:creationId xmlns:a16="http://schemas.microsoft.com/office/drawing/2014/main" id="{F8E466CE-AF45-CD42-925F-4BA7BE89BB59}"/>
                </a:ext>
              </a:extLst>
            </p:cNvPr>
            <p:cNvGrpSpPr/>
            <p:nvPr/>
          </p:nvGrpSpPr>
          <p:grpSpPr>
            <a:xfrm>
              <a:off x="1009650" y="495300"/>
              <a:ext cx="640080" cy="640080"/>
              <a:chOff x="0" y="0"/>
              <a:chExt cx="640080" cy="640080"/>
            </a:xfrm>
          </p:grpSpPr>
          <p:sp>
            <p:nvSpPr>
              <p:cNvPr id="30" name="Rectangle 29">
                <a:extLst>
                  <a:ext uri="{FF2B5EF4-FFF2-40B4-BE49-F238E27FC236}">
                    <a16:creationId xmlns:a16="http://schemas.microsoft.com/office/drawing/2014/main" id="{72426295-290B-0F4D-8910-146FC1437DDD}"/>
                  </a:ext>
                </a:extLst>
              </p:cNvPr>
              <p:cNvSpPr/>
              <p:nvPr/>
            </p:nvSpPr>
            <p:spPr>
              <a:xfrm rot="2693454">
                <a:off x="47625" y="47625"/>
                <a:ext cx="548640" cy="548640"/>
              </a:xfrm>
              <a:prstGeom prst="rect">
                <a:avLst/>
              </a:prstGeom>
              <a:solidFill>
                <a:srgbClr val="FCF600"/>
              </a:solidFill>
              <a:ln w="25400" cap="flat" cmpd="sng" algn="ctr">
                <a:solidFill>
                  <a:srgbClr val="FCF600"/>
                </a:solidFill>
                <a:prstDash val="solid"/>
              </a:ln>
              <a:effectLst>
                <a:innerShdw blurRad="63500" dist="50800" dir="8100000">
                  <a:prstClr val="black">
                    <a:alpha val="50000"/>
                  </a:prstClr>
                </a:inn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1" name="Rectangle 30">
                <a:extLst>
                  <a:ext uri="{FF2B5EF4-FFF2-40B4-BE49-F238E27FC236}">
                    <a16:creationId xmlns:a16="http://schemas.microsoft.com/office/drawing/2014/main" id="{D6848CC1-ACEC-4F40-BF57-3A6D7AE7BC59}"/>
                  </a:ext>
                </a:extLst>
              </p:cNvPr>
              <p:cNvSpPr/>
              <p:nvPr/>
            </p:nvSpPr>
            <p:spPr>
              <a:xfrm rot="2693454">
                <a:off x="0" y="0"/>
                <a:ext cx="640080" cy="640080"/>
              </a:xfrm>
              <a:prstGeom prst="rect">
                <a:avLst/>
              </a:prstGeom>
              <a:noFill/>
              <a:ln w="25400" cap="flat" cmpd="sng" algn="ctr">
                <a:solidFill>
                  <a:srgbClr val="FCF600"/>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grpSp>
          <p:nvGrpSpPr>
            <p:cNvPr id="21" name="Group 20">
              <a:extLst>
                <a:ext uri="{FF2B5EF4-FFF2-40B4-BE49-F238E27FC236}">
                  <a16:creationId xmlns:a16="http://schemas.microsoft.com/office/drawing/2014/main" id="{C7CDA5E5-7CC9-9A4C-B23D-7FA82ACA85C5}"/>
                </a:ext>
              </a:extLst>
            </p:cNvPr>
            <p:cNvGrpSpPr/>
            <p:nvPr/>
          </p:nvGrpSpPr>
          <p:grpSpPr>
            <a:xfrm>
              <a:off x="0" y="495300"/>
              <a:ext cx="640080" cy="640080"/>
              <a:chOff x="0" y="0"/>
              <a:chExt cx="640080" cy="640080"/>
            </a:xfrm>
          </p:grpSpPr>
          <p:sp>
            <p:nvSpPr>
              <p:cNvPr id="28" name="Rectangle 27">
                <a:extLst>
                  <a:ext uri="{FF2B5EF4-FFF2-40B4-BE49-F238E27FC236}">
                    <a16:creationId xmlns:a16="http://schemas.microsoft.com/office/drawing/2014/main" id="{04C649A1-D6D3-994C-BC1D-AF993332817B}"/>
                  </a:ext>
                </a:extLst>
              </p:cNvPr>
              <p:cNvSpPr/>
              <p:nvPr/>
            </p:nvSpPr>
            <p:spPr>
              <a:xfrm rot="2693454">
                <a:off x="47625" y="47625"/>
                <a:ext cx="548640" cy="548640"/>
              </a:xfrm>
              <a:prstGeom prst="rect">
                <a:avLst/>
              </a:prstGeom>
              <a:solidFill>
                <a:srgbClr val="222A35"/>
              </a:solidFill>
              <a:ln w="25400" cap="flat" cmpd="sng" algn="ctr">
                <a:solidFill>
                  <a:srgbClr val="8064A2">
                    <a:lumMod val="50000"/>
                  </a:srgbClr>
                </a:solidFill>
                <a:prstDash val="solid"/>
              </a:ln>
              <a:effectLst>
                <a:innerShdw blurRad="63500" dist="50800" dir="8100000">
                  <a:prstClr val="black">
                    <a:alpha val="50000"/>
                  </a:prstClr>
                </a:inn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9" name="Rectangle 28">
                <a:extLst>
                  <a:ext uri="{FF2B5EF4-FFF2-40B4-BE49-F238E27FC236}">
                    <a16:creationId xmlns:a16="http://schemas.microsoft.com/office/drawing/2014/main" id="{E6C70D63-42BE-F644-BDE2-90CFB256EBB3}"/>
                  </a:ext>
                </a:extLst>
              </p:cNvPr>
              <p:cNvSpPr/>
              <p:nvPr/>
            </p:nvSpPr>
            <p:spPr>
              <a:xfrm rot="2693454">
                <a:off x="0" y="0"/>
                <a:ext cx="640080" cy="640080"/>
              </a:xfrm>
              <a:prstGeom prst="rect">
                <a:avLst/>
              </a:prstGeom>
              <a:noFill/>
              <a:ln w="25400" cap="flat" cmpd="sng" algn="ctr">
                <a:solidFill>
                  <a:srgbClr val="8064A2">
                    <a:lumMod val="75000"/>
                  </a:srgbClr>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grpSp>
          <p:nvGrpSpPr>
            <p:cNvPr id="22" name="Group 21">
              <a:extLst>
                <a:ext uri="{FF2B5EF4-FFF2-40B4-BE49-F238E27FC236}">
                  <a16:creationId xmlns:a16="http://schemas.microsoft.com/office/drawing/2014/main" id="{B649049B-2C08-1E4C-BB46-82182DD31D69}"/>
                </a:ext>
              </a:extLst>
            </p:cNvPr>
            <p:cNvGrpSpPr/>
            <p:nvPr/>
          </p:nvGrpSpPr>
          <p:grpSpPr>
            <a:xfrm>
              <a:off x="504825" y="0"/>
              <a:ext cx="640080" cy="640080"/>
              <a:chOff x="0" y="0"/>
              <a:chExt cx="640080" cy="640080"/>
            </a:xfrm>
          </p:grpSpPr>
          <p:sp>
            <p:nvSpPr>
              <p:cNvPr id="26" name="Rectangle 25">
                <a:extLst>
                  <a:ext uri="{FF2B5EF4-FFF2-40B4-BE49-F238E27FC236}">
                    <a16:creationId xmlns:a16="http://schemas.microsoft.com/office/drawing/2014/main" id="{FA0129F5-AB8A-8F42-A495-72867EE09848}"/>
                  </a:ext>
                </a:extLst>
              </p:cNvPr>
              <p:cNvSpPr/>
              <p:nvPr/>
            </p:nvSpPr>
            <p:spPr>
              <a:xfrm rot="2693454">
                <a:off x="47625" y="47625"/>
                <a:ext cx="548640" cy="548640"/>
              </a:xfrm>
              <a:prstGeom prst="rect">
                <a:avLst/>
              </a:prstGeom>
              <a:solidFill>
                <a:sysClr val="windowText" lastClr="000000"/>
              </a:solidFill>
              <a:ln w="25400" cap="flat" cmpd="sng" algn="ctr">
                <a:solidFill>
                  <a:sysClr val="windowText" lastClr="000000"/>
                </a:solidFill>
                <a:prstDash val="solid"/>
              </a:ln>
              <a:effectLst>
                <a:innerShdw blurRad="63500" dist="50800" dir="2700000">
                  <a:prstClr val="black">
                    <a:alpha val="50000"/>
                  </a:prstClr>
                </a:inn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7" name="Rectangle 26">
                <a:extLst>
                  <a:ext uri="{FF2B5EF4-FFF2-40B4-BE49-F238E27FC236}">
                    <a16:creationId xmlns:a16="http://schemas.microsoft.com/office/drawing/2014/main" id="{80D33597-20AE-5548-959A-14389BAEFA08}"/>
                  </a:ext>
                </a:extLst>
              </p:cNvPr>
              <p:cNvSpPr/>
              <p:nvPr/>
            </p:nvSpPr>
            <p:spPr>
              <a:xfrm rot="2693454">
                <a:off x="0" y="0"/>
                <a:ext cx="640080" cy="640080"/>
              </a:xfrm>
              <a:prstGeom prst="rect">
                <a:avLst/>
              </a:prstGeom>
              <a:noFill/>
              <a:ln w="25400" cap="flat" cmpd="sng" algn="ctr">
                <a:solidFill>
                  <a:sysClr val="windowText" lastClr="000000"/>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grpSp>
          <p:nvGrpSpPr>
            <p:cNvPr id="23" name="Group 22">
              <a:extLst>
                <a:ext uri="{FF2B5EF4-FFF2-40B4-BE49-F238E27FC236}">
                  <a16:creationId xmlns:a16="http://schemas.microsoft.com/office/drawing/2014/main" id="{160B298E-884D-9844-9F27-C5D06A0B828D}"/>
                </a:ext>
              </a:extLst>
            </p:cNvPr>
            <p:cNvGrpSpPr/>
            <p:nvPr/>
          </p:nvGrpSpPr>
          <p:grpSpPr>
            <a:xfrm>
              <a:off x="495300" y="990600"/>
              <a:ext cx="640080" cy="640080"/>
              <a:chOff x="0" y="0"/>
              <a:chExt cx="640080" cy="640080"/>
            </a:xfrm>
          </p:grpSpPr>
          <p:sp>
            <p:nvSpPr>
              <p:cNvPr id="24" name="Rectangle 23">
                <a:extLst>
                  <a:ext uri="{FF2B5EF4-FFF2-40B4-BE49-F238E27FC236}">
                    <a16:creationId xmlns:a16="http://schemas.microsoft.com/office/drawing/2014/main" id="{4046CB92-4C03-EB44-BE3E-AE8130A7D1BE}"/>
                  </a:ext>
                </a:extLst>
              </p:cNvPr>
              <p:cNvSpPr/>
              <p:nvPr/>
            </p:nvSpPr>
            <p:spPr>
              <a:xfrm rot="2693454">
                <a:off x="38100" y="47625"/>
                <a:ext cx="548640" cy="548640"/>
              </a:xfrm>
              <a:prstGeom prst="rect">
                <a:avLst/>
              </a:prstGeom>
              <a:solidFill>
                <a:srgbClr val="002060"/>
              </a:solidFill>
              <a:ln w="25400" cap="flat" cmpd="sng" algn="ctr">
                <a:solidFill>
                  <a:srgbClr val="002060"/>
                </a:solidFill>
                <a:prstDash val="solid"/>
              </a:ln>
              <a:effectLst>
                <a:innerShdw blurRad="63500" dist="50800" dir="8100000">
                  <a:prstClr val="black">
                    <a:alpha val="50000"/>
                  </a:prstClr>
                </a:inn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 name="Rectangle 24">
                <a:extLst>
                  <a:ext uri="{FF2B5EF4-FFF2-40B4-BE49-F238E27FC236}">
                    <a16:creationId xmlns:a16="http://schemas.microsoft.com/office/drawing/2014/main" id="{5DC40783-219E-194E-88BA-FB025F757DD1}"/>
                  </a:ext>
                </a:extLst>
              </p:cNvPr>
              <p:cNvSpPr/>
              <p:nvPr/>
            </p:nvSpPr>
            <p:spPr>
              <a:xfrm rot="2693454">
                <a:off x="0" y="0"/>
                <a:ext cx="640080" cy="640080"/>
              </a:xfrm>
              <a:prstGeom prst="rect">
                <a:avLst/>
              </a:prstGeom>
              <a:noFill/>
              <a:ln w="25400" cap="flat" cmpd="sng" algn="ctr">
                <a:solidFill>
                  <a:srgbClr val="002060"/>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grpSp>
    </p:spTree>
    <p:extLst>
      <p:ext uri="{BB962C8B-B14F-4D97-AF65-F5344CB8AC3E}">
        <p14:creationId xmlns:p14="http://schemas.microsoft.com/office/powerpoint/2010/main" val="1287616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6">
            <a:extLst>
              <a:ext uri="{FF2B5EF4-FFF2-40B4-BE49-F238E27FC236}">
                <a16:creationId xmlns:a16="http://schemas.microsoft.com/office/drawing/2014/main" id="{DFC05CE8-5E01-704A-B253-0854AD591116}"/>
              </a:ext>
            </a:extLst>
          </p:cNvPr>
          <p:cNvSpPr/>
          <p:nvPr/>
        </p:nvSpPr>
        <p:spPr>
          <a:xfrm>
            <a:off x="1709444" y="2349482"/>
            <a:ext cx="9276608" cy="3375457"/>
          </a:xfrm>
          <a:prstGeom prst="roundRect">
            <a:avLst>
              <a:gd name="adj" fmla="val 47436"/>
            </a:avLst>
          </a:prstGeom>
          <a:solidFill>
            <a:srgbClr val="FFFFFF"/>
          </a:solidFill>
          <a:ln w="28575" cap="flat" cmpd="sng" algn="ctr">
            <a:solidFill>
              <a:schemeClr val="bg1">
                <a:lumMod val="85000"/>
              </a:schemeClr>
            </a:solidFill>
            <a:prstDash val="solid"/>
            <a:miter lim="800000"/>
          </a:ln>
          <a:effectLst>
            <a:outerShdw blurRad="63500" sx="102000" sy="102000" algn="ctr" rotWithShape="0">
              <a:prstClr val="black">
                <a:alpha val="40000"/>
              </a:prstClr>
            </a:outerShdw>
          </a:effectLst>
          <a:scene3d>
            <a:camera prst="orthographicFront">
              <a:rot lat="0" lon="0" rev="0"/>
            </a:camera>
            <a:lightRig rig="contrasting" dir="t">
              <a:rot lat="0" lon="0" rev="1500000"/>
            </a:lightRig>
          </a:scene3d>
          <a:sp3d prstMaterial="metal">
            <a:bevelT w="88900" h="88900"/>
          </a:sp3d>
        </p:spPr>
        <p:txBody>
          <a:bodyPr rtlCol="0" anchor="ctr"/>
          <a:lstStyle/>
          <a:p>
            <a:pPr marL="0" marR="0" lvl="0" indent="0" algn="ctr" defTabSz="914263" rtl="0" eaLnBrk="1" fontAlgn="auto" latinLnBrk="0" hangingPunct="1">
              <a:lnSpc>
                <a:spcPct val="100000"/>
              </a:lnSpc>
              <a:spcBef>
                <a:spcPts val="0"/>
              </a:spcBef>
              <a:spcAft>
                <a:spcPts val="0"/>
              </a:spcAft>
              <a:buClrTx/>
              <a:buSzTx/>
              <a:buFontTx/>
              <a:buNone/>
              <a:tabLst/>
              <a:defRPr/>
            </a:pPr>
            <a:endParaRPr kumimoji="0" lang="id-ID" sz="3599" b="0" i="0" u="none" strike="noStrike" kern="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 name="Rectangle 2">
            <a:extLst>
              <a:ext uri="{FF2B5EF4-FFF2-40B4-BE49-F238E27FC236}">
                <a16:creationId xmlns:a16="http://schemas.microsoft.com/office/drawing/2014/main" id="{51037266-2173-7747-9C61-6CB4AC44FDF5}"/>
              </a:ext>
            </a:extLst>
          </p:cNvPr>
          <p:cNvSpPr/>
          <p:nvPr/>
        </p:nvSpPr>
        <p:spPr>
          <a:xfrm>
            <a:off x="3641829" y="1708335"/>
            <a:ext cx="5412260" cy="759656"/>
          </a:xfrm>
          <a:prstGeom prst="rect">
            <a:avLst/>
          </a:prstGeom>
          <a:solidFill>
            <a:schemeClr val="bg1">
              <a:lumMod val="9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ur-PK" sz="4800" b="1" i="0" u="none" strike="noStrike" kern="1200" cap="none" spc="0" normalizeH="0" baseline="0" noProof="0" dirty="0">
                <a:ln>
                  <a:noFill/>
                </a:ln>
                <a:solidFill>
                  <a:srgbClr val="C00000"/>
                </a:solidFill>
                <a:effectLst/>
                <a:uLnTx/>
                <a:uFillTx/>
                <a:latin typeface="Jameel Noori Nastaleeq" panose="02000503000000020004" pitchFamily="2" charset="-78"/>
                <a:ea typeface="+mn-ea"/>
                <a:cs typeface="Jameel Noori Nastaleeq" panose="02000503000000020004" pitchFamily="2" charset="-78"/>
              </a:rPr>
              <a:t> </a:t>
            </a:r>
            <a:r>
              <a:rPr kumimoji="0" lang="ar-SA" sz="3600" b="1" i="0" u="none" strike="noStrike" kern="1200" cap="none" spc="0" normalizeH="0" baseline="0" noProof="0" dirty="0">
                <a:ln>
                  <a:noFill/>
                </a:ln>
                <a:solidFill>
                  <a:srgbClr val="C00000"/>
                </a:solidFill>
                <a:effectLst/>
                <a:uLnTx/>
                <a:uFillTx/>
                <a:latin typeface="Jameel Noori Nastaleeq" panose="02000503000000020004" pitchFamily="2" charset="-78"/>
                <a:ea typeface="+mn-ea"/>
                <a:cs typeface="Jameel Noori Nastaleeq" panose="02000503000000020004" pitchFamily="2" charset="-78"/>
              </a:rPr>
              <a:t>حضرت محمد صلی اللہ علیہ وسلم </a:t>
            </a:r>
            <a:r>
              <a:rPr kumimoji="0" lang="ar-SA" sz="3600" b="1" i="0" u="none" strike="noStrike" kern="1200" cap="none" spc="0" normalizeH="0" baseline="0" noProof="0" dirty="0">
                <a:ln>
                  <a:noFill/>
                </a:ln>
                <a:solidFill>
                  <a:srgbClr val="4C287F"/>
                </a:solidFill>
                <a:effectLst/>
                <a:uLnTx/>
                <a:uFillTx/>
                <a:latin typeface="Jameel Noori Nastaleeq" panose="02000503000000020004" pitchFamily="2" charset="-78"/>
                <a:ea typeface="+mn-ea"/>
                <a:cs typeface="Jameel Noori Nastaleeq" panose="02000503000000020004" pitchFamily="2" charset="-78"/>
              </a:rPr>
              <a:t>نے فرمایا</a:t>
            </a:r>
            <a:endParaRPr kumimoji="0" lang="en-US" sz="3600" b="1" i="0" u="none" strike="noStrike" kern="1200" cap="none" spc="0" normalizeH="0" baseline="0" noProof="0" dirty="0">
              <a:ln>
                <a:noFill/>
              </a:ln>
              <a:solidFill>
                <a:srgbClr val="4C287F"/>
              </a:solidFill>
              <a:effectLst/>
              <a:uLnTx/>
              <a:uFillTx/>
              <a:latin typeface="Jameel Noori Nastaleeq" panose="02000503000000020004" pitchFamily="2" charset="-78"/>
              <a:ea typeface="+mn-ea"/>
              <a:cs typeface="Jameel Noori Nastaleeq" panose="02000503000000020004" pitchFamily="2" charset="-78"/>
            </a:endParaRPr>
          </a:p>
        </p:txBody>
      </p:sp>
      <p:sp>
        <p:nvSpPr>
          <p:cNvPr id="4" name="Rectangle 1">
            <a:extLst>
              <a:ext uri="{FF2B5EF4-FFF2-40B4-BE49-F238E27FC236}">
                <a16:creationId xmlns:a16="http://schemas.microsoft.com/office/drawing/2014/main" id="{BB32B093-9C44-404B-A642-69C87ABF4D8F}"/>
              </a:ext>
            </a:extLst>
          </p:cNvPr>
          <p:cNvSpPr>
            <a:spLocks noChangeArrowheads="1"/>
          </p:cNvSpPr>
          <p:nvPr/>
        </p:nvSpPr>
        <p:spPr bwMode="auto">
          <a:xfrm>
            <a:off x="2524358" y="2349482"/>
            <a:ext cx="7431606" cy="147732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ar-SA" sz="6000" b="1" i="0" u="none" strike="noStrike" kern="1200" cap="none" spc="0" normalizeH="0" baseline="0" noProof="0" dirty="0">
                <a:ln>
                  <a:noFill/>
                </a:ln>
                <a:solidFill>
                  <a:srgbClr val="C00000"/>
                </a:solidFill>
                <a:effectLst/>
                <a:uLnTx/>
                <a:uFillTx/>
                <a:latin typeface="Arabic Typesetting" panose="03020402040406030203" pitchFamily="66" charset="-78"/>
                <a:ea typeface="+mn-ea"/>
                <a:cs typeface="Arabic Typesetting" panose="03020402040406030203" pitchFamily="66" charset="-78"/>
              </a:rPr>
              <a:t>اِنَّمَا الْاَعْمَالُ بِالنِّـیَّاتِ</a:t>
            </a:r>
            <a:endParaRPr kumimoji="0" lang="en-US" sz="6000" b="1" i="0" u="none" strike="noStrike" kern="1200" cap="none" spc="0" normalizeH="0" baseline="0" noProof="0" dirty="0">
              <a:ln>
                <a:noFill/>
              </a:ln>
              <a:solidFill>
                <a:srgbClr val="C00000"/>
              </a:solidFill>
              <a:effectLst/>
              <a:uLnTx/>
              <a:uFillTx/>
              <a:latin typeface="Arabic Typesetting" panose="03020402040406030203" pitchFamily="66" charset="-78"/>
              <a:ea typeface="+mn-ea"/>
              <a:cs typeface="Arabic Typesetting" panose="03020402040406030203" pitchFamily="66" charset="-78"/>
            </a:endParaRPr>
          </a:p>
        </p:txBody>
      </p:sp>
      <p:sp>
        <p:nvSpPr>
          <p:cNvPr id="5" name="Rounded Rectangle 12">
            <a:extLst>
              <a:ext uri="{FF2B5EF4-FFF2-40B4-BE49-F238E27FC236}">
                <a16:creationId xmlns:a16="http://schemas.microsoft.com/office/drawing/2014/main" id="{40A59452-6A7E-8749-BE73-E91F43C1EAC8}"/>
              </a:ext>
            </a:extLst>
          </p:cNvPr>
          <p:cNvSpPr/>
          <p:nvPr/>
        </p:nvSpPr>
        <p:spPr>
          <a:xfrm>
            <a:off x="3424311" y="4505537"/>
            <a:ext cx="5878996" cy="1063892"/>
          </a:xfrm>
          <a:prstGeom prst="roundRect">
            <a:avLst/>
          </a:prstGeom>
          <a:solidFill>
            <a:schemeClr val="accent1">
              <a:lumMod val="50000"/>
            </a:schemeClr>
          </a:solidFill>
          <a:ln w="38100">
            <a:noFill/>
          </a:ln>
          <a:effectLst>
            <a:softEdge rad="63500"/>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marR="0" lvl="1"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Raleway" panose="020B0604020202020204" charset="0"/>
              <a:ea typeface="Open Sans Semibold" panose="020B0706030804020204" pitchFamily="34" charset="0"/>
              <a:cs typeface="Raleway" panose="020B0604020202020204" charset="0"/>
            </a:endParaRPr>
          </a:p>
        </p:txBody>
      </p:sp>
      <p:sp>
        <p:nvSpPr>
          <p:cNvPr id="6" name="TextBox 5">
            <a:extLst>
              <a:ext uri="{FF2B5EF4-FFF2-40B4-BE49-F238E27FC236}">
                <a16:creationId xmlns:a16="http://schemas.microsoft.com/office/drawing/2014/main" id="{EDDE3D0D-728E-6A4D-9E46-04D220D11F1E}"/>
              </a:ext>
            </a:extLst>
          </p:cNvPr>
          <p:cNvSpPr txBox="1"/>
          <p:nvPr/>
        </p:nvSpPr>
        <p:spPr>
          <a:xfrm>
            <a:off x="3424311" y="4443643"/>
            <a:ext cx="5631701" cy="1023357"/>
          </a:xfrm>
          <a:prstGeom prst="rect">
            <a:avLst/>
          </a:prstGeom>
          <a:noFill/>
        </p:spPr>
        <p:txBody>
          <a:bodyPr wrap="square" rtlCol="0">
            <a:spAutoFit/>
          </a:bodyPr>
          <a:lstStyle/>
          <a:p>
            <a:pPr marL="0" marR="0" lvl="0" indent="0" algn="ctr" defTabSz="913989" rtl="1" eaLnBrk="1" fontAlgn="auto" latinLnBrk="0" hangingPunct="1">
              <a:lnSpc>
                <a:spcPct val="150000"/>
              </a:lnSpc>
              <a:spcBef>
                <a:spcPts val="0"/>
              </a:spcBef>
              <a:spcAft>
                <a:spcPts val="0"/>
              </a:spcAft>
              <a:buClrTx/>
              <a:buSzTx/>
              <a:buFontTx/>
              <a:buNone/>
              <a:tabLst/>
              <a:defRPr/>
            </a:pPr>
            <a:r>
              <a:rPr kumimoji="0" lang="en-US" sz="4400" b="1" i="0" u="none" strike="noStrike" kern="1200" cap="none" spc="0" normalizeH="0" baseline="0" noProof="0" dirty="0" err="1">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اعمال</a:t>
            </a:r>
            <a:r>
              <a:rPr kumimoji="0" lang="en-US" sz="4400" b="1" i="0" u="none" strike="noStrike" kern="1200" cap="none" spc="0" normalizeH="0" baseline="0" noProof="0" dirty="0">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 </a:t>
            </a:r>
            <a:r>
              <a:rPr kumimoji="0" lang="en-US" sz="4400" b="1" i="0" u="none" strike="noStrike" kern="1200" cap="none" spc="0" normalizeH="0" baseline="0" noProof="0" dirty="0" err="1">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کا</a:t>
            </a:r>
            <a:r>
              <a:rPr kumimoji="0" lang="en-US" sz="4400" b="1" i="0" u="none" strike="noStrike" kern="1200" cap="none" spc="0" normalizeH="0" baseline="0" noProof="0" dirty="0">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 </a:t>
            </a:r>
            <a:r>
              <a:rPr kumimoji="0" lang="en-US" sz="4400" b="1" i="0" u="none" strike="noStrike" kern="1200" cap="none" spc="0" normalizeH="0" baseline="0" noProof="0" dirty="0" err="1">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دارومدار</a:t>
            </a:r>
            <a:r>
              <a:rPr kumimoji="0" lang="en-US" sz="4400" b="1" i="0" u="none" strike="noStrike" kern="1200" cap="none" spc="0" normalizeH="0" baseline="0" noProof="0" dirty="0">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 </a:t>
            </a:r>
            <a:r>
              <a:rPr kumimoji="0" lang="en-US" sz="4400" b="1" i="0" u="none" strike="noStrike" kern="1200" cap="none" spc="0" normalizeH="0" baseline="0" noProof="0" dirty="0" err="1">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نیتوں</a:t>
            </a:r>
            <a:r>
              <a:rPr kumimoji="0" lang="en-US" sz="4400" b="1" i="0" u="none" strike="noStrike" kern="1200" cap="none" spc="0" normalizeH="0" baseline="0" noProof="0" dirty="0">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 </a:t>
            </a:r>
            <a:r>
              <a:rPr kumimoji="0" lang="en-US" sz="4400" b="1" i="0" u="none" strike="noStrike" kern="1200" cap="none" spc="0" normalizeH="0" baseline="0" noProof="0" dirty="0" err="1">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پر</a:t>
            </a:r>
            <a:r>
              <a:rPr kumimoji="0" lang="en-US" sz="4400" b="1" i="0" u="none" strike="noStrike" kern="1200" cap="none" spc="0" normalizeH="0" baseline="0" noProof="0" dirty="0">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 </a:t>
            </a:r>
            <a:r>
              <a:rPr kumimoji="0" lang="en-US" sz="4400" b="1" i="0" u="none" strike="noStrike" kern="1200" cap="none" spc="0" normalizeH="0" baseline="0" noProof="0" dirty="0" err="1">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ہے</a:t>
            </a:r>
            <a:endParaRPr kumimoji="0" lang="en-US" sz="6000" b="0" i="0" u="none" strike="noStrike" kern="1200" cap="none" spc="0" normalizeH="0" baseline="0" noProof="0" dirty="0">
              <a:ln>
                <a:noFill/>
              </a:ln>
              <a:solidFill>
                <a:prstClr val="white"/>
              </a:solidFill>
              <a:effectLst/>
              <a:uLnTx/>
              <a:uFillTx/>
              <a:latin typeface="Jameel Noori Nastaleeq" panose="02000503000000000004" pitchFamily="2" charset="-78"/>
              <a:ea typeface="+mn-ea"/>
              <a:cs typeface="Jameel Noori Nastaleeq" panose="02000503000000000004" pitchFamily="2" charset="-78"/>
            </a:endParaRPr>
          </a:p>
        </p:txBody>
      </p:sp>
      <p:sp>
        <p:nvSpPr>
          <p:cNvPr id="7" name="Arrow: Chevron 24">
            <a:extLst>
              <a:ext uri="{FF2B5EF4-FFF2-40B4-BE49-F238E27FC236}">
                <a16:creationId xmlns:a16="http://schemas.microsoft.com/office/drawing/2014/main" id="{0C9E5C68-ED1B-3541-AF8F-0AB0E7F5B082}"/>
              </a:ext>
            </a:extLst>
          </p:cNvPr>
          <p:cNvSpPr/>
          <p:nvPr/>
        </p:nvSpPr>
        <p:spPr>
          <a:xfrm flipH="1">
            <a:off x="8454886" y="3723861"/>
            <a:ext cx="1501077" cy="626166"/>
          </a:xfrm>
          <a:prstGeom prst="chevron">
            <a:avLst/>
          </a:prstGeom>
          <a:solidFill>
            <a:srgbClr val="9F5B72"/>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8" name="Rectangle 7">
            <a:extLst>
              <a:ext uri="{FF2B5EF4-FFF2-40B4-BE49-F238E27FC236}">
                <a16:creationId xmlns:a16="http://schemas.microsoft.com/office/drawing/2014/main" id="{5362EF07-566E-8A46-9B34-4EF3BD8F0ADC}"/>
              </a:ext>
            </a:extLst>
          </p:cNvPr>
          <p:cNvSpPr/>
          <p:nvPr/>
        </p:nvSpPr>
        <p:spPr>
          <a:xfrm>
            <a:off x="8733183" y="3690646"/>
            <a:ext cx="889317" cy="646331"/>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AE" sz="3600" b="0" i="0" u="none" strike="noStrike" kern="1200" cap="none" spc="0" normalizeH="0" baseline="0" noProof="0" dirty="0">
                <a:ln>
                  <a:noFill/>
                </a:ln>
                <a:solidFill>
                  <a:prstClr val="white"/>
                </a:solidFill>
                <a:effectLst/>
                <a:uLnTx/>
                <a:uFillTx/>
                <a:latin typeface="Jameel Noori Nastaleeq" panose="02000503000000000004" pitchFamily="2" charset="-78"/>
                <a:ea typeface="+mn-ea"/>
                <a:cs typeface="Jameel Noori Nastaleeq" panose="02000503000000000004" pitchFamily="2" charset="-78"/>
              </a:rPr>
              <a:t>ترجمہ</a:t>
            </a:r>
            <a:endParaRPr kumimoji="0" lang="en-US" sz="3600" b="0" i="0" u="none" strike="noStrike" kern="1200" cap="none" spc="0" normalizeH="0" baseline="0" noProof="0" dirty="0">
              <a:ln>
                <a:noFill/>
              </a:ln>
              <a:solidFill>
                <a:prstClr val="white"/>
              </a:solidFill>
              <a:effectLst/>
              <a:uLnTx/>
              <a:uFillTx/>
              <a:latin typeface="Jameel Noori Nastaleeq" panose="02000503000000000004" pitchFamily="2" charset="-78"/>
              <a:ea typeface="+mn-ea"/>
              <a:cs typeface="Jameel Noori Nastaleeq" panose="02000503000000000004" pitchFamily="2" charset="-78"/>
            </a:endParaRPr>
          </a:p>
        </p:txBody>
      </p:sp>
      <p:sp>
        <p:nvSpPr>
          <p:cNvPr id="9" name="Title 2">
            <a:extLst>
              <a:ext uri="{FF2B5EF4-FFF2-40B4-BE49-F238E27FC236}">
                <a16:creationId xmlns:a16="http://schemas.microsoft.com/office/drawing/2014/main" id="{1A252653-8848-E74E-A0CB-A83FFCCB4FA4}"/>
              </a:ext>
            </a:extLst>
          </p:cNvPr>
          <p:cNvSpPr txBox="1">
            <a:spLocks/>
          </p:cNvSpPr>
          <p:nvPr/>
        </p:nvSpPr>
        <p:spPr>
          <a:xfrm>
            <a:off x="2584171" y="224461"/>
            <a:ext cx="8544339" cy="1325563"/>
          </a:xfrm>
          <a:prstGeom prst="rect">
            <a:avLst/>
          </a:prstGeom>
        </p:spPr>
        <p:txBody>
          <a:bodyPr vert="horz" lIns="91398" tIns="45699" rIns="91398" bIns="45699"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ur-PK" sz="6000" b="1" i="0" u="none" strike="noStrike" kern="1200" cap="none" spc="0" normalizeH="0" baseline="0" noProof="0" dirty="0">
                <a:ln>
                  <a:noFill/>
                </a:ln>
                <a:solidFill>
                  <a:srgbClr val="E7E6E6">
                    <a:lumMod val="10000"/>
                  </a:srgbClr>
                </a:solidFill>
                <a:effectLst/>
                <a:uLnTx/>
                <a:uFillTx/>
                <a:latin typeface="Jameel Noori Nastaleeq" panose="02000503000000000004" pitchFamily="2" charset="-78"/>
                <a:ea typeface="+mj-ea"/>
                <a:cs typeface="Jameel Noori Nastaleeq" panose="02000503000000000004" pitchFamily="2" charset="-78"/>
              </a:rPr>
              <a:t> </a:t>
            </a:r>
            <a:r>
              <a:rPr kumimoji="0" lang="en-US" sz="6000" b="1" i="0" u="none" strike="noStrike" kern="1200" cap="none" spc="0" normalizeH="0" baseline="0" noProof="0" dirty="0" err="1">
                <a:ln>
                  <a:noFill/>
                </a:ln>
                <a:solidFill>
                  <a:prstClr val="black"/>
                </a:solidFill>
                <a:effectLst/>
                <a:uLnTx/>
                <a:uFillTx/>
                <a:latin typeface="Jameel Noori Nastaleeq" panose="02000503000000000004" pitchFamily="2" charset="-78"/>
                <a:ea typeface="+mj-ea"/>
                <a:cs typeface="Jameel Noori Nastaleeq" panose="02000503000000000004" pitchFamily="2" charset="-78"/>
              </a:rPr>
              <a:t>تصحیح</a:t>
            </a:r>
            <a:r>
              <a:rPr kumimoji="0" lang="en-US" sz="6000" b="1" i="0" u="none" strike="noStrike" kern="1200" cap="none" spc="0" normalizeH="0" baseline="0" noProof="0" dirty="0">
                <a:ln>
                  <a:noFill/>
                </a:ln>
                <a:solidFill>
                  <a:prstClr val="black"/>
                </a:solidFill>
                <a:effectLst/>
                <a:uLnTx/>
                <a:uFillTx/>
                <a:latin typeface="Jameel Noori Nastaleeq" panose="02000503000000000004" pitchFamily="2" charset="-78"/>
                <a:ea typeface="+mj-ea"/>
                <a:cs typeface="Jameel Noori Nastaleeq" panose="02000503000000000004" pitchFamily="2" charset="-78"/>
              </a:rPr>
              <a:t> </a:t>
            </a:r>
            <a:r>
              <a:rPr kumimoji="0" lang="en-US" sz="6000" b="1" i="0" u="none" strike="noStrike" kern="1200" cap="none" spc="0" normalizeH="0" baseline="0" noProof="0" dirty="0" err="1">
                <a:ln>
                  <a:noFill/>
                </a:ln>
                <a:solidFill>
                  <a:prstClr val="black"/>
                </a:solidFill>
                <a:effectLst/>
                <a:uLnTx/>
                <a:uFillTx/>
                <a:latin typeface="Jameel Noori Nastaleeq" panose="02000503000000000004" pitchFamily="2" charset="-78"/>
                <a:ea typeface="+mj-ea"/>
                <a:cs typeface="Jameel Noori Nastaleeq" panose="02000503000000000004" pitchFamily="2" charset="-78"/>
              </a:rPr>
              <a:t>نیت</a:t>
            </a:r>
            <a:endParaRPr kumimoji="0" lang="en-US" sz="6000" b="1" i="0" u="none" strike="noStrike" kern="1200" cap="none" spc="0" normalizeH="0" baseline="0" noProof="0" dirty="0">
              <a:ln>
                <a:noFill/>
              </a:ln>
              <a:solidFill>
                <a:srgbClr val="E7E6E6">
                  <a:lumMod val="10000"/>
                </a:srgbClr>
              </a:solidFill>
              <a:effectLst/>
              <a:uLnTx/>
              <a:uFillTx/>
              <a:latin typeface="Jameel Noori Nastaleeq" panose="02000503000000000004" pitchFamily="2" charset="-78"/>
              <a:ea typeface="+mj-ea"/>
              <a:cs typeface="Jameel Noori Nastaleeq" panose="02000503000000000004" pitchFamily="2" charset="-78"/>
            </a:endParaRPr>
          </a:p>
        </p:txBody>
      </p:sp>
      <p:cxnSp>
        <p:nvCxnSpPr>
          <p:cNvPr id="10" name="Straight Connector 9">
            <a:extLst>
              <a:ext uri="{FF2B5EF4-FFF2-40B4-BE49-F238E27FC236}">
                <a16:creationId xmlns:a16="http://schemas.microsoft.com/office/drawing/2014/main" id="{47B8CEAB-3E32-C845-89CB-AE3D4565F6CE}"/>
              </a:ext>
            </a:extLst>
          </p:cNvPr>
          <p:cNvCxnSpPr>
            <a:cxnSpLocks/>
          </p:cNvCxnSpPr>
          <p:nvPr/>
        </p:nvCxnSpPr>
        <p:spPr>
          <a:xfrm>
            <a:off x="8875891" y="1300223"/>
            <a:ext cx="2047027" cy="0"/>
          </a:xfrm>
          <a:prstGeom prst="line">
            <a:avLst/>
          </a:prstGeom>
          <a:ln w="571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6712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right)">
                                      <p:cBhvr>
                                        <p:cTn id="12" dur="500"/>
                                        <p:tgtEl>
                                          <p:spTgt spid="10"/>
                                        </p:tgtEl>
                                      </p:cBhvr>
                                    </p:animEffect>
                                  </p:childTnLst>
                                </p:cTn>
                              </p:par>
                            </p:childTnLst>
                          </p:cTn>
                        </p:par>
                        <p:par>
                          <p:cTn id="13" fill="hold">
                            <p:stCondLst>
                              <p:cond delay="1000"/>
                            </p:stCondLst>
                            <p:childTnLst>
                              <p:par>
                                <p:cTn id="14" presetID="22" presetClass="entr" presetSubtype="2"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right)">
                                      <p:cBhvr>
                                        <p:cTn id="16" dur="500"/>
                                        <p:tgtEl>
                                          <p:spTgt spid="3"/>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right)">
                                      <p:cBhvr>
                                        <p:cTn id="19" dur="500"/>
                                        <p:tgtEl>
                                          <p:spTgt spid="2"/>
                                        </p:tgtEl>
                                      </p:cBhvr>
                                    </p:animEffect>
                                  </p:childTnLst>
                                </p:cTn>
                              </p:par>
                            </p:childTnLst>
                          </p:cTn>
                        </p:par>
                        <p:par>
                          <p:cTn id="20" fill="hold">
                            <p:stCondLst>
                              <p:cond delay="1500"/>
                            </p:stCondLst>
                            <p:childTnLst>
                              <p:par>
                                <p:cTn id="21" presetID="22" presetClass="entr" presetSubtype="2" fill="hold" grpId="0" nodeType="after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animEffect transition="in" filter="wipe(right)">
                                      <p:cBhvr>
                                        <p:cTn id="23" dur="500"/>
                                        <p:tgtEl>
                                          <p:spTgt spid="4">
                                            <p:txEl>
                                              <p:pRg st="0" end="0"/>
                                            </p:txEl>
                                          </p:spTgt>
                                        </p:tgtEl>
                                      </p:cBhvr>
                                    </p:animEffect>
                                  </p:childTnLst>
                                </p:cTn>
                              </p:par>
                            </p:childTnLst>
                          </p:cTn>
                        </p:par>
                        <p:par>
                          <p:cTn id="24" fill="hold">
                            <p:stCondLst>
                              <p:cond delay="2000"/>
                            </p:stCondLst>
                            <p:childTnLst>
                              <p:par>
                                <p:cTn id="25" presetID="22" presetClass="entr" presetSubtype="2"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right)">
                                      <p:cBhvr>
                                        <p:cTn id="27" dur="500"/>
                                        <p:tgtEl>
                                          <p:spTgt spid="7"/>
                                        </p:tgtEl>
                                      </p:cBhvr>
                                    </p:animEffect>
                                  </p:childTnLst>
                                </p:cTn>
                              </p:par>
                            </p:childTnLst>
                          </p:cTn>
                        </p:par>
                        <p:par>
                          <p:cTn id="28" fill="hold">
                            <p:stCondLst>
                              <p:cond delay="2500"/>
                            </p:stCondLst>
                            <p:childTnLst>
                              <p:par>
                                <p:cTn id="29" presetID="22" presetClass="entr" presetSubtype="2"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right)">
                                      <p:cBhvr>
                                        <p:cTn id="31" dur="500"/>
                                        <p:tgtEl>
                                          <p:spTgt spid="8"/>
                                        </p:tgtEl>
                                      </p:cBhvr>
                                    </p:animEffect>
                                  </p:childTnLst>
                                </p:cTn>
                              </p:par>
                            </p:childTnLst>
                          </p:cTn>
                        </p:par>
                        <p:par>
                          <p:cTn id="32" fill="hold">
                            <p:stCondLst>
                              <p:cond delay="3000"/>
                            </p:stCondLst>
                            <p:childTnLst>
                              <p:par>
                                <p:cTn id="33" presetID="22" presetClass="entr" presetSubtype="2" fill="hold" grpId="0"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right)">
                                      <p:cBhvr>
                                        <p:cTn id="35" dur="500"/>
                                        <p:tgtEl>
                                          <p:spTgt spid="5"/>
                                        </p:tgtEl>
                                      </p:cBhvr>
                                    </p:animEffect>
                                  </p:childTnLst>
                                </p:cTn>
                              </p:par>
                            </p:childTnLst>
                          </p:cTn>
                        </p:par>
                        <p:par>
                          <p:cTn id="36" fill="hold">
                            <p:stCondLst>
                              <p:cond delay="3500"/>
                            </p:stCondLst>
                            <p:childTnLst>
                              <p:par>
                                <p:cTn id="37" presetID="22" presetClass="entr" presetSubtype="2" fill="hold" nodeType="afterEffect">
                                  <p:stCondLst>
                                    <p:cond delay="0"/>
                                  </p:stCondLst>
                                  <p:childTnLst>
                                    <p:set>
                                      <p:cBhvr>
                                        <p:cTn id="38" dur="1" fill="hold">
                                          <p:stCondLst>
                                            <p:cond delay="0"/>
                                          </p:stCondLst>
                                        </p:cTn>
                                        <p:tgtEl>
                                          <p:spTgt spid="6">
                                            <p:txEl>
                                              <p:pRg st="0" end="0"/>
                                            </p:txEl>
                                          </p:spTgt>
                                        </p:tgtEl>
                                        <p:attrNameLst>
                                          <p:attrName>style.visibility</p:attrName>
                                        </p:attrNameLst>
                                      </p:cBhvr>
                                      <p:to>
                                        <p:strVal val="visible"/>
                                      </p:to>
                                    </p:set>
                                    <p:animEffect transition="in" filter="wipe(right)">
                                      <p:cBhvr>
                                        <p:cTn id="39"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uiExpand="1" build="p"/>
      <p:bldP spid="5" grpId="0" animBg="1"/>
      <p:bldP spid="7" grpId="0" animBg="1"/>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1BCBB4-68B0-7648-A05E-A4670CD37FB5}"/>
              </a:ext>
            </a:extLst>
          </p:cNvPr>
          <p:cNvSpPr/>
          <p:nvPr/>
        </p:nvSpPr>
        <p:spPr>
          <a:xfrm>
            <a:off x="960840" y="3206021"/>
            <a:ext cx="10234295" cy="2784707"/>
          </a:xfrm>
          <a:prstGeom prst="rect">
            <a:avLst/>
          </a:prstGeom>
          <a:solidFill>
            <a:schemeClr val="bg1">
              <a:lumMod val="85000"/>
              <a:alpha val="20000"/>
            </a:schemeClr>
          </a:solidFill>
          <a:ln>
            <a:solidFill>
              <a:srgbClr val="7030A0"/>
            </a:solidFill>
          </a:ln>
          <a:effectLst/>
          <a:scene3d>
            <a:camera prst="orthographicFront">
              <a:rot lat="0" lon="0" rev="0"/>
            </a:camera>
            <a:lightRig rig="contrasting"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just" defTabSz="914400" rtl="0" eaLnBrk="1" fontAlgn="auto" latinLnBrk="0" hangingPunct="1">
              <a:lnSpc>
                <a:spcPct val="100000"/>
              </a:lnSpc>
              <a:spcBef>
                <a:spcPts val="0"/>
              </a:spcBef>
              <a:spcAft>
                <a:spcPts val="0"/>
              </a:spcAft>
              <a:buClrTx/>
              <a:buSzPct val="100000"/>
              <a:buFontTx/>
              <a:buNone/>
              <a:tabLst/>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grpSp>
        <p:nvGrpSpPr>
          <p:cNvPr id="3" name="Group 2">
            <a:extLst>
              <a:ext uri="{FF2B5EF4-FFF2-40B4-BE49-F238E27FC236}">
                <a16:creationId xmlns:a16="http://schemas.microsoft.com/office/drawing/2014/main" id="{1FB79693-6931-954E-97A3-ABB657DF15E5}"/>
              </a:ext>
            </a:extLst>
          </p:cNvPr>
          <p:cNvGrpSpPr/>
          <p:nvPr/>
        </p:nvGrpSpPr>
        <p:grpSpPr>
          <a:xfrm>
            <a:off x="960842" y="1693445"/>
            <a:ext cx="10271791" cy="1230452"/>
            <a:chOff x="1383667" y="1769855"/>
            <a:chExt cx="10436425" cy="936210"/>
          </a:xfrm>
        </p:grpSpPr>
        <p:sp>
          <p:nvSpPr>
            <p:cNvPr id="4" name="Rectangle 3">
              <a:extLst>
                <a:ext uri="{FF2B5EF4-FFF2-40B4-BE49-F238E27FC236}">
                  <a16:creationId xmlns:a16="http://schemas.microsoft.com/office/drawing/2014/main" id="{CB988FA4-6F74-DD4D-A3C1-E8BFA4D4CF79}"/>
                </a:ext>
              </a:extLst>
            </p:cNvPr>
            <p:cNvSpPr/>
            <p:nvPr/>
          </p:nvSpPr>
          <p:spPr>
            <a:xfrm>
              <a:off x="1494693" y="1776930"/>
              <a:ext cx="10325399" cy="919050"/>
            </a:xfrm>
            <a:prstGeom prst="rect">
              <a:avLst/>
            </a:prstGeom>
            <a:solidFill>
              <a:schemeClr val="bg1">
                <a:lumMod val="85000"/>
              </a:schemeClr>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just" defTabSz="914400" rtl="0" eaLnBrk="1" fontAlgn="auto" latinLnBrk="0" hangingPunct="1">
                <a:lnSpc>
                  <a:spcPct val="100000"/>
                </a:lnSpc>
                <a:spcBef>
                  <a:spcPts val="0"/>
                </a:spcBef>
                <a:spcAft>
                  <a:spcPts val="0"/>
                </a:spcAft>
                <a:buClrTx/>
                <a:buSzPct val="100000"/>
                <a:buFontTx/>
                <a:buNone/>
                <a:tabLst/>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5" name="Rectangle 4">
              <a:extLst>
                <a:ext uri="{FF2B5EF4-FFF2-40B4-BE49-F238E27FC236}">
                  <a16:creationId xmlns:a16="http://schemas.microsoft.com/office/drawing/2014/main" id="{A2D1E59E-92CF-BA43-A003-4AFF5D674B38}"/>
                </a:ext>
              </a:extLst>
            </p:cNvPr>
            <p:cNvSpPr/>
            <p:nvPr/>
          </p:nvSpPr>
          <p:spPr>
            <a:xfrm rot="10800000">
              <a:off x="1383667" y="1769855"/>
              <a:ext cx="127970" cy="936210"/>
            </a:xfrm>
            <a:prstGeom prst="rect">
              <a:avLst/>
            </a:prstGeom>
            <a:solidFill>
              <a:srgbClr val="494B69"/>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Calibri" panose="020F0502020204030204"/>
                <a:ea typeface="맑은 고딕" panose="020B0503020000020004" pitchFamily="34" charset="-127"/>
                <a:cs typeface="+mn-cs"/>
              </a:endParaRPr>
            </a:p>
          </p:txBody>
        </p:sp>
      </p:grpSp>
      <p:sp>
        <p:nvSpPr>
          <p:cNvPr id="6" name="Title 1">
            <a:extLst>
              <a:ext uri="{FF2B5EF4-FFF2-40B4-BE49-F238E27FC236}">
                <a16:creationId xmlns:a16="http://schemas.microsoft.com/office/drawing/2014/main" id="{F73C4EA9-A010-A141-86C6-71330BDD0623}"/>
              </a:ext>
            </a:extLst>
          </p:cNvPr>
          <p:cNvSpPr txBox="1">
            <a:spLocks/>
          </p:cNvSpPr>
          <p:nvPr/>
        </p:nvSpPr>
        <p:spPr>
          <a:xfrm>
            <a:off x="788951" y="408221"/>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a:solidFill>
                  <a:schemeClr val="bg2">
                    <a:lumMod val="10000"/>
                  </a:schemeClr>
                </a:solidFill>
                <a:latin typeface="Segoe UI" panose="020B0502040204020203" pitchFamily="34" charset="0"/>
                <a:cs typeface="Segoe UI" panose="020B0502040204020203" pitchFamily="34" charset="0"/>
              </a:rPr>
              <a:t>Little Efforts Daily Will Make You the Greatest</a:t>
            </a:r>
            <a:endParaRPr lang="en-US" sz="3600" b="1" dirty="0">
              <a:solidFill>
                <a:schemeClr val="bg2">
                  <a:lumMod val="10000"/>
                </a:schemeClr>
              </a:solidFill>
              <a:latin typeface="Segoe UI" panose="020B0502040204020203" pitchFamily="34" charset="0"/>
              <a:cs typeface="Segoe UI" panose="020B0502040204020203" pitchFamily="34" charset="0"/>
            </a:endParaRPr>
          </a:p>
        </p:txBody>
      </p:sp>
      <p:cxnSp>
        <p:nvCxnSpPr>
          <p:cNvPr id="7" name="Straight Connector 6">
            <a:extLst>
              <a:ext uri="{FF2B5EF4-FFF2-40B4-BE49-F238E27FC236}">
                <a16:creationId xmlns:a16="http://schemas.microsoft.com/office/drawing/2014/main" id="{1CD40462-42BC-E740-BF2F-AF8B2E6A320D}"/>
              </a:ext>
            </a:extLst>
          </p:cNvPr>
          <p:cNvCxnSpPr>
            <a:cxnSpLocks/>
          </p:cNvCxnSpPr>
          <p:nvPr/>
        </p:nvCxnSpPr>
        <p:spPr>
          <a:xfrm flipV="1">
            <a:off x="896521" y="1400823"/>
            <a:ext cx="9887386" cy="6543"/>
          </a:xfrm>
          <a:prstGeom prst="line">
            <a:avLst/>
          </a:prstGeom>
          <a:ln w="571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D39D924-5B96-4842-AE6E-BABEC1659C31}"/>
              </a:ext>
            </a:extLst>
          </p:cNvPr>
          <p:cNvSpPr txBox="1"/>
          <p:nvPr/>
        </p:nvSpPr>
        <p:spPr>
          <a:xfrm>
            <a:off x="1225183" y="1762042"/>
            <a:ext cx="9869060" cy="861774"/>
          </a:xfrm>
          <a:prstGeom prst="rect">
            <a:avLst/>
          </a:prstGeom>
          <a:noFill/>
        </p:spPr>
        <p:txBody>
          <a:bodyPr wrap="square" lIns="0" tIns="0" rIns="0" bIns="0"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To </a:t>
            </a:r>
            <a:r>
              <a:rPr kumimoji="0" lang="en-US" sz="2800" b="1" i="0" u="none" strike="noStrike" kern="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systematically learn</a:t>
            </a:r>
            <a:r>
              <a:rPr kumimoji="0" lang="en-US" sz="2800" b="1" i="0" u="none" strike="noStrike" kern="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 and get </a:t>
            </a:r>
            <a:r>
              <a:rPr kumimoji="0" lang="en-US" sz="2800" b="1" i="0" u="none" strike="noStrike" kern="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excellence</a:t>
            </a:r>
            <a:r>
              <a:rPr kumimoji="0" lang="en-US" sz="2800" b="1" i="0" u="none" strike="noStrike" kern="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 in any </a:t>
            </a:r>
            <a:r>
              <a:rPr kumimoji="0" lang="en-US" sz="2800" b="1" i="0" u="none" strike="noStrike" kern="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concept / subject</a:t>
            </a:r>
          </a:p>
        </p:txBody>
      </p:sp>
      <p:sp>
        <p:nvSpPr>
          <p:cNvPr id="9" name="Rectangle 8">
            <a:extLst>
              <a:ext uri="{FF2B5EF4-FFF2-40B4-BE49-F238E27FC236}">
                <a16:creationId xmlns:a16="http://schemas.microsoft.com/office/drawing/2014/main" id="{94F9C1C1-95EA-044B-87D7-356AB5759129}"/>
              </a:ext>
            </a:extLst>
          </p:cNvPr>
          <p:cNvSpPr/>
          <p:nvPr/>
        </p:nvSpPr>
        <p:spPr>
          <a:xfrm>
            <a:off x="1070117" y="3504467"/>
            <a:ext cx="9939280" cy="675441"/>
          </a:xfrm>
          <a:prstGeom prst="rect">
            <a:avLst/>
          </a:prstGeom>
          <a:effectLst/>
        </p:spPr>
        <p:txBody>
          <a:bodyPr wrap="square">
            <a:spAutoFit/>
          </a:bodyPr>
          <a:lstStyle/>
          <a:p>
            <a:pPr marL="857250" marR="0" lvl="0" indent="-857250" algn="r" defTabSz="914400" rtl="1" eaLnBrk="1" fontAlgn="auto" latinLnBrk="0" hangingPunct="1">
              <a:lnSpc>
                <a:spcPct val="107000"/>
              </a:lnSpc>
              <a:spcBef>
                <a:spcPts val="0"/>
              </a:spcBef>
              <a:spcAft>
                <a:spcPts val="800"/>
              </a:spcAft>
              <a:buClrTx/>
              <a:buSzTx/>
              <a:buFontTx/>
              <a:buBlip>
                <a:blip r:embed="rId2"/>
              </a:buBlip>
              <a:tabLst/>
              <a:defRPr/>
            </a:pPr>
            <a:r>
              <a:rPr kumimoji="0" lang="ar-SA" sz="3600" b="1" i="0" u="none" strike="noStrike" kern="1200" cap="none" spc="10" normalizeH="0" baseline="0" noProof="0" dirty="0">
                <a:ln>
                  <a:noFill/>
                </a:ln>
                <a:solidFill>
                  <a:srgbClr val="C0000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روز کا کام روز کریں</a:t>
            </a:r>
          </a:p>
        </p:txBody>
      </p:sp>
      <p:sp>
        <p:nvSpPr>
          <p:cNvPr id="10" name="Rectangle 9">
            <a:extLst>
              <a:ext uri="{FF2B5EF4-FFF2-40B4-BE49-F238E27FC236}">
                <a16:creationId xmlns:a16="http://schemas.microsoft.com/office/drawing/2014/main" id="{FA477BD4-F86E-0D43-BFA7-0C995D3D9CEF}"/>
              </a:ext>
            </a:extLst>
          </p:cNvPr>
          <p:cNvSpPr/>
          <p:nvPr/>
        </p:nvSpPr>
        <p:spPr>
          <a:xfrm>
            <a:off x="1070117" y="4282342"/>
            <a:ext cx="9991059" cy="1268232"/>
          </a:xfrm>
          <a:prstGeom prst="rect">
            <a:avLst/>
          </a:prstGeom>
          <a:effectLst/>
        </p:spPr>
        <p:txBody>
          <a:bodyPr wrap="square">
            <a:spAutoFit/>
          </a:bodyPr>
          <a:lstStyle/>
          <a:p>
            <a:pPr marL="857250" marR="0" lvl="0" indent="-857250" algn="r" defTabSz="568325" rtl="1" eaLnBrk="1" fontAlgn="auto" latinLnBrk="0" hangingPunct="1">
              <a:lnSpc>
                <a:spcPct val="107000"/>
              </a:lnSpc>
              <a:spcBef>
                <a:spcPts val="0"/>
              </a:spcBef>
              <a:spcAft>
                <a:spcPts val="800"/>
              </a:spcAft>
              <a:buClrTx/>
              <a:buSzTx/>
              <a:buFontTx/>
              <a:buBlip>
                <a:blip r:embed="rId2"/>
              </a:buBlip>
              <a:tabLst/>
              <a:defRPr/>
            </a:pPr>
            <a:r>
              <a:rPr kumimoji="0" lang="ar-SA" sz="3600" b="1" i="0" u="none" strike="noStrike" kern="1200" cap="none" spc="5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اک مہینے کا کھانا ایک دن میں نہیں کھایا جا سکتا</a:t>
            </a:r>
            <a:r>
              <a:rPr kumimoji="0" lang="ur-PK" sz="3600" b="1" i="0" u="none" strike="noStrike" kern="1200" cap="none" spc="5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a:t>
            </a:r>
            <a:r>
              <a:rPr kumimoji="0" lang="ar-SA" sz="3600" b="1" i="0" u="none" strike="noStrike" kern="1200" cap="none" spc="5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 </a:t>
            </a:r>
            <a:r>
              <a:rPr kumimoji="0" lang="en-US" sz="3600" b="1" i="0" u="none" strike="noStrike" kern="1200" cap="none" spc="5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 </a:t>
            </a:r>
            <a:r>
              <a:rPr kumimoji="0" lang="ar-SA" sz="3600" b="1" i="0" u="none" strike="noStrike" kern="1200" cap="none" spc="5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ایسے ہی ایک مہینے  کا کام ایک دن میں نہیں ہو سکتا</a:t>
            </a:r>
          </a:p>
        </p:txBody>
      </p:sp>
    </p:spTree>
    <p:extLst>
      <p:ext uri="{BB962C8B-B14F-4D97-AF65-F5344CB8AC3E}">
        <p14:creationId xmlns:p14="http://schemas.microsoft.com/office/powerpoint/2010/main" val="2941064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750"/>
                                        <p:tgtEl>
                                          <p:spTgt spid="3"/>
                                        </p:tgtEl>
                                      </p:cBhvr>
                                    </p:animEffect>
                                  </p:childTnLst>
                                </p:cTn>
                              </p:par>
                            </p:childTnLst>
                          </p:cTn>
                        </p:par>
                        <p:par>
                          <p:cTn id="16" fill="hold">
                            <p:stCondLst>
                              <p:cond delay="175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250"/>
                            </p:stCondLst>
                            <p:childTnLst>
                              <p:par>
                                <p:cTn id="21" presetID="22" presetClass="entr" presetSubtype="2"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right)">
                                      <p:cBhvr>
                                        <p:cTn id="23" dur="500"/>
                                        <p:tgtEl>
                                          <p:spTgt spid="2"/>
                                        </p:tgtEl>
                                      </p:cBhvr>
                                    </p:animEffect>
                                  </p:childTnLst>
                                </p:cTn>
                              </p:par>
                            </p:childTnLst>
                          </p:cTn>
                        </p:par>
                        <p:par>
                          <p:cTn id="24" fill="hold">
                            <p:stCondLst>
                              <p:cond delay="2750"/>
                            </p:stCondLst>
                            <p:childTnLst>
                              <p:par>
                                <p:cTn id="25" presetID="22" presetClass="entr" presetSubtype="2" fill="hold" nodeType="after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wipe(right)">
                                      <p:cBhvr>
                                        <p:cTn id="27" dur="500"/>
                                        <p:tgtEl>
                                          <p:spTgt spid="9">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10">
                                            <p:txEl>
                                              <p:pRg st="0" end="0"/>
                                            </p:txEl>
                                          </p:spTgt>
                                        </p:tgtEl>
                                        <p:attrNameLst>
                                          <p:attrName>style.visibility</p:attrName>
                                        </p:attrNameLst>
                                      </p:cBhvr>
                                      <p:to>
                                        <p:strVal val="visible"/>
                                      </p:to>
                                    </p:set>
                                    <p:animEffect transition="in" filter="wipe(right)">
                                      <p:cBhvr>
                                        <p:cTn id="32"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04F626E-3647-5A43-96E7-2F3CE6D7B6C6}"/>
              </a:ext>
            </a:extLst>
          </p:cNvPr>
          <p:cNvSpPr/>
          <p:nvPr/>
        </p:nvSpPr>
        <p:spPr>
          <a:xfrm>
            <a:off x="1324620" y="2671834"/>
            <a:ext cx="9620860" cy="3450992"/>
          </a:xfrm>
          <a:prstGeom prst="rect">
            <a:avLst/>
          </a:prstGeom>
          <a:solidFill>
            <a:schemeClr val="bg1">
              <a:lumMod val="85000"/>
              <a:alpha val="20000"/>
            </a:schemeClr>
          </a:solidFill>
          <a:ln>
            <a:solidFill>
              <a:srgbClr val="7030A0"/>
            </a:solidFill>
          </a:ln>
          <a:effectLst/>
          <a:scene3d>
            <a:camera prst="orthographicFront">
              <a:rot lat="0" lon="0" rev="0"/>
            </a:camera>
            <a:lightRig rig="contrasting"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just" defTabSz="914400" rtl="0" eaLnBrk="1" fontAlgn="auto" latinLnBrk="0" hangingPunct="1">
              <a:lnSpc>
                <a:spcPct val="100000"/>
              </a:lnSpc>
              <a:spcBef>
                <a:spcPts val="0"/>
              </a:spcBef>
              <a:spcAft>
                <a:spcPts val="0"/>
              </a:spcAft>
              <a:buClrTx/>
              <a:buSzPct val="100000"/>
              <a:buFontTx/>
              <a:buNone/>
              <a:tabLst/>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3" name="Title 1">
            <a:extLst>
              <a:ext uri="{FF2B5EF4-FFF2-40B4-BE49-F238E27FC236}">
                <a16:creationId xmlns:a16="http://schemas.microsoft.com/office/drawing/2014/main" id="{3D16C06E-D26D-914D-877E-D6C84AF33CA7}"/>
              </a:ext>
            </a:extLst>
          </p:cNvPr>
          <p:cNvSpPr txBox="1">
            <a:spLocks/>
          </p:cNvSpPr>
          <p:nvPr/>
        </p:nvSpPr>
        <p:spPr>
          <a:xfrm>
            <a:off x="838200" y="365126"/>
            <a:ext cx="10515600" cy="7207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Little Efforts Daily Will Make You the Greatest</a:t>
            </a:r>
            <a:endParaRPr lang="en-US" dirty="0"/>
          </a:p>
        </p:txBody>
      </p:sp>
      <p:cxnSp>
        <p:nvCxnSpPr>
          <p:cNvPr id="4" name="Straight Connector 3">
            <a:extLst>
              <a:ext uri="{FF2B5EF4-FFF2-40B4-BE49-F238E27FC236}">
                <a16:creationId xmlns:a16="http://schemas.microsoft.com/office/drawing/2014/main" id="{B32F2958-B452-094B-A704-4632954FB94E}"/>
              </a:ext>
            </a:extLst>
          </p:cNvPr>
          <p:cNvCxnSpPr>
            <a:cxnSpLocks/>
          </p:cNvCxnSpPr>
          <p:nvPr/>
        </p:nvCxnSpPr>
        <p:spPr>
          <a:xfrm flipV="1">
            <a:off x="947191" y="1021490"/>
            <a:ext cx="9887386" cy="6543"/>
          </a:xfrm>
          <a:prstGeom prst="line">
            <a:avLst/>
          </a:prstGeom>
          <a:ln w="571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grpSp>
        <p:nvGrpSpPr>
          <p:cNvPr id="5" name="Group 11">
            <a:extLst>
              <a:ext uri="{FF2B5EF4-FFF2-40B4-BE49-F238E27FC236}">
                <a16:creationId xmlns:a16="http://schemas.microsoft.com/office/drawing/2014/main" id="{8DD446EB-58CC-A54B-AF00-4FF473B26D89}"/>
              </a:ext>
            </a:extLst>
          </p:cNvPr>
          <p:cNvGrpSpPr/>
          <p:nvPr/>
        </p:nvGrpSpPr>
        <p:grpSpPr>
          <a:xfrm>
            <a:off x="970636" y="1164660"/>
            <a:ext cx="9974844" cy="720724"/>
            <a:chOff x="1408311" y="3656734"/>
            <a:chExt cx="10134649" cy="2627105"/>
          </a:xfrm>
        </p:grpSpPr>
        <p:sp>
          <p:nvSpPr>
            <p:cNvPr id="6" name="Rectangle 12">
              <a:extLst>
                <a:ext uri="{FF2B5EF4-FFF2-40B4-BE49-F238E27FC236}">
                  <a16:creationId xmlns:a16="http://schemas.microsoft.com/office/drawing/2014/main" id="{9A25BCF9-6ABB-A54A-BA2B-5CBD580AC42F}"/>
                </a:ext>
              </a:extLst>
            </p:cNvPr>
            <p:cNvSpPr/>
            <p:nvPr/>
          </p:nvSpPr>
          <p:spPr>
            <a:xfrm>
              <a:off x="1519340" y="3656734"/>
              <a:ext cx="10023620" cy="261647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just" defTabSz="914400" rtl="0" eaLnBrk="1" fontAlgn="auto" latinLnBrk="0" hangingPunct="1">
                <a:lnSpc>
                  <a:spcPct val="100000"/>
                </a:lnSpc>
                <a:spcBef>
                  <a:spcPts val="0"/>
                </a:spcBef>
                <a:spcAft>
                  <a:spcPts val="0"/>
                </a:spcAft>
                <a:buClrTx/>
                <a:buSzPct val="100000"/>
                <a:buFontTx/>
                <a:buNone/>
                <a:tabLst/>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7" name="Rectangle 13">
              <a:extLst>
                <a:ext uri="{FF2B5EF4-FFF2-40B4-BE49-F238E27FC236}">
                  <a16:creationId xmlns:a16="http://schemas.microsoft.com/office/drawing/2014/main" id="{B520B822-BF8C-9144-B588-142F177307F9}"/>
                </a:ext>
              </a:extLst>
            </p:cNvPr>
            <p:cNvSpPr/>
            <p:nvPr/>
          </p:nvSpPr>
          <p:spPr>
            <a:xfrm rot="10800000">
              <a:off x="1408311" y="3667360"/>
              <a:ext cx="126362" cy="2616479"/>
            </a:xfrm>
            <a:prstGeom prst="rect">
              <a:avLst/>
            </a:prstGeom>
            <a:solidFill>
              <a:srgbClr val="9F5B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Calibri"/>
                <a:ea typeface="맑은 고딕" panose="020B0503020000020004" pitchFamily="34" charset="-127"/>
                <a:cs typeface="+mn-cs"/>
              </a:endParaRPr>
            </a:p>
          </p:txBody>
        </p:sp>
      </p:grpSp>
      <p:sp>
        <p:nvSpPr>
          <p:cNvPr id="8" name="TextBox 10">
            <a:extLst>
              <a:ext uri="{FF2B5EF4-FFF2-40B4-BE49-F238E27FC236}">
                <a16:creationId xmlns:a16="http://schemas.microsoft.com/office/drawing/2014/main" id="{890E7A8B-F893-FA45-9B9C-956AE38130BF}"/>
              </a:ext>
            </a:extLst>
          </p:cNvPr>
          <p:cNvSpPr txBox="1"/>
          <p:nvPr/>
        </p:nvSpPr>
        <p:spPr>
          <a:xfrm>
            <a:off x="1246521" y="1265089"/>
            <a:ext cx="9113454" cy="430887"/>
          </a:xfrm>
          <a:prstGeom prst="rect">
            <a:avLst/>
          </a:prstGeom>
          <a:noFill/>
        </p:spPr>
        <p:txBody>
          <a:bodyPr wrap="square" lIns="0" tIns="0" rIns="0" bIns="0"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Importance of completing tasks on daily basis</a:t>
            </a:r>
          </a:p>
        </p:txBody>
      </p:sp>
      <p:sp>
        <p:nvSpPr>
          <p:cNvPr id="9" name="Rectangle 8">
            <a:extLst>
              <a:ext uri="{FF2B5EF4-FFF2-40B4-BE49-F238E27FC236}">
                <a16:creationId xmlns:a16="http://schemas.microsoft.com/office/drawing/2014/main" id="{B81944EB-9E92-024D-9C10-837884443559}"/>
              </a:ext>
            </a:extLst>
          </p:cNvPr>
          <p:cNvSpPr/>
          <p:nvPr/>
        </p:nvSpPr>
        <p:spPr>
          <a:xfrm>
            <a:off x="2185988" y="2747480"/>
            <a:ext cx="8442074" cy="3363934"/>
          </a:xfrm>
          <a:prstGeom prst="rect">
            <a:avLst/>
          </a:prstGeom>
          <a:effectLst/>
        </p:spPr>
        <p:txBody>
          <a:bodyPr wrap="square">
            <a:spAutoFit/>
          </a:bodyPr>
          <a:lstStyle/>
          <a:p>
            <a:pPr marL="857250" marR="0" lvl="0" indent="-857250" algn="r" defTabSz="914400" rtl="1" eaLnBrk="1" fontAlgn="auto" latinLnBrk="0" hangingPunct="1">
              <a:lnSpc>
                <a:spcPct val="107000"/>
              </a:lnSpc>
              <a:spcBef>
                <a:spcPts val="0"/>
              </a:spcBef>
              <a:spcAft>
                <a:spcPts val="800"/>
              </a:spcAft>
              <a:buClrTx/>
              <a:buSzTx/>
              <a:buFontTx/>
              <a:buBlip>
                <a:blip r:embed="rId2"/>
              </a:buBlip>
              <a:tabLst/>
              <a:defRPr/>
            </a:pPr>
            <a:r>
              <a:rPr kumimoji="0" lang="ur-PK" sz="2800" b="1" i="0" u="none" strike="noStrike" kern="1200" cap="none" spc="10" normalizeH="0" baseline="0" noProof="0" dirty="0">
                <a:ln>
                  <a:noFill/>
                </a:ln>
                <a:solidFill>
                  <a:srgbClr val="C0000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یہ کام کل کریں گے </a:t>
            </a:r>
            <a:endParaRPr kumimoji="0" lang="ur-PK" sz="2800" b="1" i="0" u="none" strike="noStrike" kern="1200" cap="none" spc="1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endParaRPr>
          </a:p>
          <a:p>
            <a:pPr marL="857250" marR="0" lvl="0" indent="-857250" algn="r" defTabSz="914400" rtl="1" eaLnBrk="1" fontAlgn="auto" latinLnBrk="0" hangingPunct="1">
              <a:lnSpc>
                <a:spcPct val="107000"/>
              </a:lnSpc>
              <a:spcBef>
                <a:spcPts val="0"/>
              </a:spcBef>
              <a:spcAft>
                <a:spcPts val="800"/>
              </a:spcAft>
              <a:buClrTx/>
              <a:buSzTx/>
              <a:buFontTx/>
              <a:buBlip>
                <a:blip r:embed="rId2"/>
              </a:buBlip>
              <a:tabLst/>
              <a:defRPr/>
            </a:pPr>
            <a:r>
              <a:rPr kumimoji="0" lang="ur-PK" sz="2800" b="1" i="0" u="none" strike="noStrike" kern="1200" cap="none" spc="1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جو کام کبھی بھی ہو سکتا ہے وہ</a:t>
            </a:r>
            <a:r>
              <a:rPr kumimoji="0" lang="en-US" sz="2800" b="1" i="0" u="none" strike="noStrike" kern="1200" cap="none" spc="1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 </a:t>
            </a:r>
            <a:r>
              <a:rPr kumimoji="0" lang="ur-PK" sz="2800" b="1" i="0" u="none" strike="noStrike" kern="1200" cap="none" spc="10" normalizeH="0" baseline="0" noProof="0" dirty="0">
                <a:ln>
                  <a:noFill/>
                </a:ln>
                <a:solidFill>
                  <a:srgbClr val="C0000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کبھی نہیں ہوتا </a:t>
            </a:r>
          </a:p>
          <a:p>
            <a:pPr marL="857250" marR="0" lvl="0" indent="-857250" algn="r" defTabSz="914400" rtl="1" eaLnBrk="1" fontAlgn="auto" latinLnBrk="0" hangingPunct="1">
              <a:lnSpc>
                <a:spcPct val="107000"/>
              </a:lnSpc>
              <a:spcBef>
                <a:spcPts val="0"/>
              </a:spcBef>
              <a:spcAft>
                <a:spcPts val="800"/>
              </a:spcAft>
              <a:buClrTx/>
              <a:buSzTx/>
              <a:buFontTx/>
              <a:buBlip>
                <a:blip r:embed="rId2"/>
              </a:buBlip>
              <a:tabLst/>
              <a:defRPr/>
            </a:pPr>
            <a:r>
              <a:rPr kumimoji="0" lang="ur-PK" sz="2800" b="1" i="0" u="none" strike="noStrike" kern="1200" cap="none" spc="1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زندگی </a:t>
            </a:r>
            <a:r>
              <a:rPr kumimoji="0" lang="ur-PK" sz="2800" b="1" i="0" u="none" strike="noStrike" kern="1200" cap="none" spc="10" normalizeH="0" baseline="0" noProof="0" dirty="0">
                <a:ln>
                  <a:noFill/>
                </a:ln>
                <a:solidFill>
                  <a:srgbClr val="C0000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ایک دن</a:t>
            </a:r>
            <a:r>
              <a:rPr kumimoji="0" lang="ur-PK" sz="2800" b="1" i="0" u="none" strike="noStrike" kern="1200" cap="none" spc="1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 ہے اور وہ ہے </a:t>
            </a:r>
            <a:r>
              <a:rPr kumimoji="0" lang="ur-PK" sz="2800" b="1" i="0" u="none" strike="noStrike" kern="1200" cap="none" spc="10" normalizeH="0" baseline="0" noProof="0" dirty="0">
                <a:ln>
                  <a:noFill/>
                </a:ln>
                <a:solidFill>
                  <a:srgbClr val="C0000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آج۔</a:t>
            </a:r>
            <a:r>
              <a:rPr kumimoji="0" lang="ur-PK" sz="2800" b="1" i="0" u="none" strike="noStrike" kern="1200" cap="none" spc="1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 زندگی میں</a:t>
            </a:r>
            <a:r>
              <a:rPr kumimoji="0" lang="ur-PK" sz="2800" b="1" i="0" u="none" strike="noStrike" kern="1200" cap="none" spc="10" normalizeH="0" baseline="0" noProof="0" dirty="0">
                <a:ln>
                  <a:noFill/>
                </a:ln>
                <a:solidFill>
                  <a:srgbClr val="C0000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 کل</a:t>
            </a:r>
            <a:r>
              <a:rPr kumimoji="0" lang="ur-PK" sz="2800" b="1" i="0" u="none" strike="noStrike" kern="1200" cap="none" spc="1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 نام کی کوئی چیز نہیں ہے</a:t>
            </a:r>
          </a:p>
          <a:p>
            <a:pPr marL="857250" marR="0" lvl="0" indent="-857250" algn="r" defTabSz="914400" rtl="1" eaLnBrk="1" fontAlgn="auto" latinLnBrk="0" hangingPunct="1">
              <a:lnSpc>
                <a:spcPct val="107000"/>
              </a:lnSpc>
              <a:spcBef>
                <a:spcPts val="0"/>
              </a:spcBef>
              <a:spcAft>
                <a:spcPts val="800"/>
              </a:spcAft>
              <a:buClrTx/>
              <a:buSzTx/>
              <a:buFontTx/>
              <a:buBlip>
                <a:blip r:embed="rId2"/>
              </a:buBlip>
              <a:tabLst/>
              <a:defRPr/>
            </a:pPr>
            <a:r>
              <a:rPr kumimoji="0" lang="ur-PK" sz="2800" b="1" i="0" u="none" strike="noStrike" kern="1200" cap="none" spc="1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جو دن آپ کی زندگی سے چلا گیا اب  واپس نہیں آئے گا</a:t>
            </a:r>
          </a:p>
          <a:p>
            <a:pPr marL="857250" marR="0" lvl="0" indent="-857250" algn="r" defTabSz="914400" rtl="1" eaLnBrk="1" fontAlgn="auto" latinLnBrk="0" hangingPunct="1">
              <a:lnSpc>
                <a:spcPct val="107000"/>
              </a:lnSpc>
              <a:spcBef>
                <a:spcPts val="0"/>
              </a:spcBef>
              <a:spcAft>
                <a:spcPts val="800"/>
              </a:spcAft>
              <a:buClrTx/>
              <a:buSzTx/>
              <a:buFontTx/>
              <a:buBlip>
                <a:blip r:embed="rId2"/>
              </a:buBlip>
              <a:tabLst/>
              <a:defRPr/>
            </a:pPr>
            <a:r>
              <a:rPr kumimoji="0" lang="ur-PK" sz="2800" b="1" i="0" u="none" strike="noStrike" kern="1200" cap="none" spc="10" normalizeH="0" baseline="0" noProof="0" dirty="0">
                <a:ln>
                  <a:noFill/>
                </a:ln>
                <a:solidFill>
                  <a:srgbClr val="C0000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آج کا کام آج ہی ہوسکتا ہے</a:t>
            </a:r>
          </a:p>
          <a:p>
            <a:pPr marL="857250" marR="0" lvl="0" indent="-857250" algn="r" defTabSz="914400" rtl="1" eaLnBrk="1" fontAlgn="auto" latinLnBrk="0" hangingPunct="1">
              <a:lnSpc>
                <a:spcPct val="107000"/>
              </a:lnSpc>
              <a:spcBef>
                <a:spcPts val="0"/>
              </a:spcBef>
              <a:spcAft>
                <a:spcPts val="800"/>
              </a:spcAft>
              <a:buClrTx/>
              <a:buSzTx/>
              <a:buFontTx/>
              <a:buBlip>
                <a:blip r:embed="rId2"/>
              </a:buBlip>
              <a:tabLst/>
              <a:defRPr/>
            </a:pPr>
            <a:r>
              <a:rPr kumimoji="0" lang="ur-PK" sz="2800" b="1" i="0" u="none" strike="noStrike" kern="1200" cap="none" spc="10" normalizeH="0" baseline="0" noProof="0" dirty="0">
                <a:ln>
                  <a:noFill/>
                </a:ln>
                <a:solidFill>
                  <a:srgbClr val="002060"/>
                </a:solidFill>
                <a:effectLst>
                  <a:outerShdw blurRad="50800" dist="38100" dir="2700000" algn="tl" rotWithShape="0">
                    <a:prstClr val="black">
                      <a:alpha val="40000"/>
                    </a:prstClr>
                  </a:outerShdw>
                </a:effectLst>
                <a:uLnTx/>
                <a:uFillTx/>
                <a:latin typeface="Jameel Noori Nastaleeq" panose="02000503000000020004" pitchFamily="2" charset="-78"/>
                <a:ea typeface="Calibri" panose="020F0502020204030204" pitchFamily="34" charset="0"/>
                <a:cs typeface="Jameel Noori Nastaleeq" panose="02000503000000020004" pitchFamily="2" charset="-78"/>
              </a:rPr>
              <a:t>جو گز گیا وہ آنا نہیں ، آنے والے دن کا پتہ نہیں ، آج میدان جما ہے تو اپنے جوہر دکھاؤ</a:t>
            </a:r>
          </a:p>
        </p:txBody>
      </p:sp>
      <p:grpSp>
        <p:nvGrpSpPr>
          <p:cNvPr id="10" name="Group 9">
            <a:extLst>
              <a:ext uri="{FF2B5EF4-FFF2-40B4-BE49-F238E27FC236}">
                <a16:creationId xmlns:a16="http://schemas.microsoft.com/office/drawing/2014/main" id="{C71EB6A6-1B71-CA4A-9D8F-24AF50F53AA9}"/>
              </a:ext>
            </a:extLst>
          </p:cNvPr>
          <p:cNvGrpSpPr/>
          <p:nvPr/>
        </p:nvGrpSpPr>
        <p:grpSpPr>
          <a:xfrm>
            <a:off x="1324621" y="2015929"/>
            <a:ext cx="5684453" cy="566013"/>
            <a:chOff x="1423831" y="3656734"/>
            <a:chExt cx="10420836" cy="2627105"/>
          </a:xfrm>
        </p:grpSpPr>
        <p:sp>
          <p:nvSpPr>
            <p:cNvPr id="11" name="Rectangle 10">
              <a:extLst>
                <a:ext uri="{FF2B5EF4-FFF2-40B4-BE49-F238E27FC236}">
                  <a16:creationId xmlns:a16="http://schemas.microsoft.com/office/drawing/2014/main" id="{9C62C25A-126F-D246-BA1D-28D5BCD1FAA9}"/>
                </a:ext>
              </a:extLst>
            </p:cNvPr>
            <p:cNvSpPr/>
            <p:nvPr/>
          </p:nvSpPr>
          <p:spPr>
            <a:xfrm>
              <a:off x="1624689" y="3656734"/>
              <a:ext cx="10219978" cy="261647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just" defTabSz="914400" rtl="0" eaLnBrk="1" fontAlgn="auto" latinLnBrk="0" hangingPunct="1">
                <a:lnSpc>
                  <a:spcPct val="100000"/>
                </a:lnSpc>
                <a:spcBef>
                  <a:spcPts val="0"/>
                </a:spcBef>
                <a:spcAft>
                  <a:spcPts val="0"/>
                </a:spcAft>
                <a:buClrTx/>
                <a:buSzPct val="100000"/>
                <a:buFontTx/>
                <a:buNone/>
                <a:tabLst/>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12" name="Rectangle 11">
              <a:extLst>
                <a:ext uri="{FF2B5EF4-FFF2-40B4-BE49-F238E27FC236}">
                  <a16:creationId xmlns:a16="http://schemas.microsoft.com/office/drawing/2014/main" id="{5BBA5E19-67C7-C04C-85FB-48F4917A5C98}"/>
                </a:ext>
              </a:extLst>
            </p:cNvPr>
            <p:cNvSpPr/>
            <p:nvPr/>
          </p:nvSpPr>
          <p:spPr>
            <a:xfrm rot="10800000">
              <a:off x="1423831" y="3656734"/>
              <a:ext cx="227997" cy="2627105"/>
            </a:xfrm>
            <a:prstGeom prst="rect">
              <a:avLst/>
            </a:prstGeom>
            <a:solidFill>
              <a:srgbClr val="9F5B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Calibri"/>
                <a:ea typeface="맑은 고딕" panose="020B0503020000020004" pitchFamily="34" charset="-127"/>
                <a:cs typeface="+mn-cs"/>
              </a:endParaRPr>
            </a:p>
          </p:txBody>
        </p:sp>
      </p:grpSp>
      <p:sp>
        <p:nvSpPr>
          <p:cNvPr id="13" name="TextBox 10">
            <a:extLst>
              <a:ext uri="{FF2B5EF4-FFF2-40B4-BE49-F238E27FC236}">
                <a16:creationId xmlns:a16="http://schemas.microsoft.com/office/drawing/2014/main" id="{9A3225B1-91E3-5D43-A37F-DF6B0A7DDF30}"/>
              </a:ext>
            </a:extLst>
          </p:cNvPr>
          <p:cNvSpPr txBox="1"/>
          <p:nvPr/>
        </p:nvSpPr>
        <p:spPr>
          <a:xfrm>
            <a:off x="1914273" y="2061707"/>
            <a:ext cx="5574887" cy="430887"/>
          </a:xfrm>
          <a:prstGeom prst="rect">
            <a:avLst/>
          </a:prstGeom>
          <a:noFill/>
        </p:spPr>
        <p:txBody>
          <a:bodyPr wrap="square" lIns="0" tIns="0" rIns="0" bIns="0"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Main Reason of Failure in Life</a:t>
            </a:r>
          </a:p>
        </p:txBody>
      </p:sp>
      <p:sp>
        <p:nvSpPr>
          <p:cNvPr id="14" name="Shape 5391">
            <a:extLst>
              <a:ext uri="{FF2B5EF4-FFF2-40B4-BE49-F238E27FC236}">
                <a16:creationId xmlns:a16="http://schemas.microsoft.com/office/drawing/2014/main" id="{6C19E390-605D-D641-9919-F4F1205E42B2}"/>
              </a:ext>
            </a:extLst>
          </p:cNvPr>
          <p:cNvSpPr/>
          <p:nvPr/>
        </p:nvSpPr>
        <p:spPr>
          <a:xfrm rot="10800000">
            <a:off x="1563295" y="2118859"/>
            <a:ext cx="300230" cy="311554"/>
          </a:xfrm>
          <a:custGeom>
            <a:avLst/>
            <a:gdLst/>
            <a:ahLst/>
            <a:cxnLst>
              <a:cxn ang="0">
                <a:pos x="wd2" y="hd2"/>
              </a:cxn>
              <a:cxn ang="5400000">
                <a:pos x="wd2" y="hd2"/>
              </a:cxn>
              <a:cxn ang="10800000">
                <a:pos x="wd2" y="hd2"/>
              </a:cxn>
              <a:cxn ang="16200000">
                <a:pos x="wd2" y="hd2"/>
              </a:cxn>
            </a:cxnLst>
            <a:rect l="0" t="0" r="r" b="b"/>
            <a:pathLst>
              <a:path w="21600" h="21600" extrusionOk="0">
                <a:moveTo>
                  <a:pt x="12843" y="20463"/>
                </a:moveTo>
                <a:cubicBezTo>
                  <a:pt x="11676" y="21600"/>
                  <a:pt x="11676" y="21600"/>
                  <a:pt x="11676" y="21600"/>
                </a:cubicBezTo>
                <a:cubicBezTo>
                  <a:pt x="11676" y="21600"/>
                  <a:pt x="11676" y="21600"/>
                  <a:pt x="11092" y="21600"/>
                </a:cubicBezTo>
                <a:cubicBezTo>
                  <a:pt x="11092" y="21600"/>
                  <a:pt x="11092" y="21600"/>
                  <a:pt x="11092" y="21600"/>
                </a:cubicBezTo>
                <a:cubicBezTo>
                  <a:pt x="584" y="11368"/>
                  <a:pt x="584" y="11368"/>
                  <a:pt x="584" y="11368"/>
                </a:cubicBezTo>
                <a:cubicBezTo>
                  <a:pt x="584" y="11368"/>
                  <a:pt x="0" y="10800"/>
                  <a:pt x="0" y="10800"/>
                </a:cubicBezTo>
                <a:cubicBezTo>
                  <a:pt x="0" y="10800"/>
                  <a:pt x="584" y="10232"/>
                  <a:pt x="584" y="10232"/>
                </a:cubicBezTo>
                <a:cubicBezTo>
                  <a:pt x="11092" y="568"/>
                  <a:pt x="11092" y="568"/>
                  <a:pt x="11092" y="568"/>
                </a:cubicBezTo>
                <a:cubicBezTo>
                  <a:pt x="11092" y="0"/>
                  <a:pt x="11092" y="0"/>
                  <a:pt x="11092" y="0"/>
                </a:cubicBezTo>
                <a:cubicBezTo>
                  <a:pt x="11676" y="0"/>
                  <a:pt x="11676" y="0"/>
                  <a:pt x="11676" y="568"/>
                </a:cubicBezTo>
                <a:cubicBezTo>
                  <a:pt x="12843" y="1137"/>
                  <a:pt x="12843" y="1137"/>
                  <a:pt x="12843" y="1137"/>
                </a:cubicBezTo>
                <a:cubicBezTo>
                  <a:pt x="12843" y="1705"/>
                  <a:pt x="13427" y="1705"/>
                  <a:pt x="13427" y="1705"/>
                </a:cubicBezTo>
                <a:cubicBezTo>
                  <a:pt x="13427" y="2274"/>
                  <a:pt x="12843" y="2274"/>
                  <a:pt x="12843" y="2274"/>
                </a:cubicBezTo>
                <a:cubicBezTo>
                  <a:pt x="4086" y="10800"/>
                  <a:pt x="4086" y="10800"/>
                  <a:pt x="4086" y="10800"/>
                </a:cubicBezTo>
                <a:cubicBezTo>
                  <a:pt x="12843" y="19326"/>
                  <a:pt x="12843" y="19326"/>
                  <a:pt x="12843" y="19326"/>
                </a:cubicBezTo>
                <a:cubicBezTo>
                  <a:pt x="12843" y="19326"/>
                  <a:pt x="13427" y="19895"/>
                  <a:pt x="13427" y="19895"/>
                </a:cubicBezTo>
                <a:cubicBezTo>
                  <a:pt x="13427" y="19895"/>
                  <a:pt x="12843" y="20463"/>
                  <a:pt x="12843" y="20463"/>
                </a:cubicBezTo>
                <a:close/>
                <a:moveTo>
                  <a:pt x="21600" y="20463"/>
                </a:moveTo>
                <a:cubicBezTo>
                  <a:pt x="20432" y="21600"/>
                  <a:pt x="20432" y="21600"/>
                  <a:pt x="20432" y="21600"/>
                </a:cubicBezTo>
                <a:cubicBezTo>
                  <a:pt x="20432" y="21600"/>
                  <a:pt x="19849" y="21600"/>
                  <a:pt x="19849" y="21600"/>
                </a:cubicBezTo>
                <a:cubicBezTo>
                  <a:pt x="19849" y="21600"/>
                  <a:pt x="19265" y="21600"/>
                  <a:pt x="19265" y="21600"/>
                </a:cubicBezTo>
                <a:cubicBezTo>
                  <a:pt x="8757" y="11368"/>
                  <a:pt x="8757" y="11368"/>
                  <a:pt x="8757" y="11368"/>
                </a:cubicBezTo>
                <a:cubicBezTo>
                  <a:pt x="8757" y="11368"/>
                  <a:pt x="8757" y="10800"/>
                  <a:pt x="8757" y="10800"/>
                </a:cubicBezTo>
                <a:cubicBezTo>
                  <a:pt x="8757" y="10800"/>
                  <a:pt x="8757" y="10232"/>
                  <a:pt x="8757" y="10232"/>
                </a:cubicBezTo>
                <a:cubicBezTo>
                  <a:pt x="19265" y="568"/>
                  <a:pt x="19265" y="568"/>
                  <a:pt x="19265" y="568"/>
                </a:cubicBezTo>
                <a:cubicBezTo>
                  <a:pt x="19265" y="0"/>
                  <a:pt x="19849" y="0"/>
                  <a:pt x="19849" y="0"/>
                </a:cubicBezTo>
                <a:cubicBezTo>
                  <a:pt x="19849" y="0"/>
                  <a:pt x="20432" y="0"/>
                  <a:pt x="20432" y="568"/>
                </a:cubicBezTo>
                <a:cubicBezTo>
                  <a:pt x="21600" y="1137"/>
                  <a:pt x="21600" y="1137"/>
                  <a:pt x="21600" y="1137"/>
                </a:cubicBezTo>
                <a:cubicBezTo>
                  <a:pt x="21600" y="1705"/>
                  <a:pt x="21600" y="1705"/>
                  <a:pt x="21600" y="1705"/>
                </a:cubicBezTo>
                <a:cubicBezTo>
                  <a:pt x="21600" y="2274"/>
                  <a:pt x="21600" y="2274"/>
                  <a:pt x="21600" y="2274"/>
                </a:cubicBezTo>
                <a:cubicBezTo>
                  <a:pt x="12843" y="10800"/>
                  <a:pt x="12843" y="10800"/>
                  <a:pt x="12843" y="10800"/>
                </a:cubicBezTo>
                <a:cubicBezTo>
                  <a:pt x="21600" y="19326"/>
                  <a:pt x="21600" y="19326"/>
                  <a:pt x="21600" y="19326"/>
                </a:cubicBezTo>
                <a:cubicBezTo>
                  <a:pt x="21600" y="19326"/>
                  <a:pt x="21600" y="19895"/>
                  <a:pt x="21600" y="19895"/>
                </a:cubicBezTo>
                <a:cubicBezTo>
                  <a:pt x="21600" y="19895"/>
                  <a:pt x="21600" y="20463"/>
                  <a:pt x="21600" y="20463"/>
                </a:cubicBezTo>
                <a:close/>
              </a:path>
            </a:pathLst>
          </a:custGeom>
          <a:solidFill>
            <a:srgbClr val="002060"/>
          </a:solidFill>
          <a:ln>
            <a:solidFill>
              <a:srgbClr val="002060"/>
            </a:solidFill>
          </a:ln>
        </p:spPr>
        <p:style>
          <a:lnRef idx="1">
            <a:schemeClr val="accent4"/>
          </a:lnRef>
          <a:fillRef idx="3">
            <a:schemeClr val="accent4"/>
          </a:fillRef>
          <a:effectRef idx="2">
            <a:schemeClr val="accent4"/>
          </a:effectRef>
          <a:fontRef idx="minor">
            <a:schemeClr val="lt1"/>
          </a:fontRef>
        </p:style>
        <p:txBody>
          <a:bodyPr wrap="square" lIns="91438" tIns="91438" rIns="91438" bIns="91438" numCol="1" anchor="t">
            <a:noAutofit/>
          </a:bodyPr>
          <a:lstStyle/>
          <a:p>
            <a:pPr marL="0" marR="0" lvl="0" indent="0" algn="l" defTabSz="914400" rtl="0" eaLnBrk="1" fontAlgn="auto" latinLnBrk="0" hangingPunct="1">
              <a:lnSpc>
                <a:spcPct val="100000"/>
              </a:lnSpc>
              <a:spcBef>
                <a:spcPts val="0"/>
              </a:spcBef>
              <a:spcAft>
                <a:spcPts val="0"/>
              </a:spcAft>
              <a:buClrTx/>
              <a:buSzTx/>
              <a:buFontTx/>
              <a:buNone/>
              <a:tabLst/>
              <a:defRPr sz="2400">
                <a:solidFill>
                  <a:srgbClr val="000000"/>
                </a:solidFill>
                <a:latin typeface="Calibri"/>
                <a:ea typeface="Calibri"/>
                <a:cs typeface="Calibri"/>
                <a:sym typeface="Calibri"/>
              </a:defRPr>
            </a:pPr>
            <a:endParaRPr kumimoji="0" sz="4800" b="0" i="0" u="none" strike="noStrike" kern="1200" cap="none" spc="0" normalizeH="0" baseline="0" noProof="0" dirty="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70262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750"/>
                                        <p:tgtEl>
                                          <p:spTgt spid="5"/>
                                        </p:tgtEl>
                                      </p:cBhvr>
                                    </p:animEffect>
                                  </p:childTnLst>
                                </p:cTn>
                              </p:par>
                            </p:childTnLst>
                          </p:cTn>
                        </p:par>
                        <p:par>
                          <p:cTn id="16" fill="hold">
                            <p:stCondLst>
                              <p:cond delay="175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250"/>
                            </p:stCondLst>
                            <p:childTnLst>
                              <p:par>
                                <p:cTn id="21" presetID="22" presetClass="entr" presetSubtype="8"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par>
                          <p:cTn id="24" fill="hold">
                            <p:stCondLst>
                              <p:cond delay="2750"/>
                            </p:stCondLst>
                            <p:childTnLst>
                              <p:par>
                                <p:cTn id="25" presetID="2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left)">
                                      <p:cBhvr>
                                        <p:cTn id="27" dur="500"/>
                                        <p:tgtEl>
                                          <p:spTgt spid="14"/>
                                        </p:tgtEl>
                                      </p:cBhvr>
                                    </p:animEffect>
                                  </p:childTnLst>
                                </p:cTn>
                              </p:par>
                            </p:childTnLst>
                          </p:cTn>
                        </p:par>
                        <p:par>
                          <p:cTn id="28" fill="hold">
                            <p:stCondLst>
                              <p:cond delay="3250"/>
                            </p:stCondLst>
                            <p:childTnLst>
                              <p:par>
                                <p:cTn id="29" presetID="22" presetClass="entr" presetSubtype="8"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par>
                          <p:cTn id="32" fill="hold">
                            <p:stCondLst>
                              <p:cond delay="3750"/>
                            </p:stCondLst>
                            <p:childTnLst>
                              <p:par>
                                <p:cTn id="33" presetID="22" presetClass="entr" presetSubtype="2" fill="hold" grpId="0"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wipe(right)">
                                      <p:cBhvr>
                                        <p:cTn id="35" dur="500"/>
                                        <p:tgtEl>
                                          <p:spTgt spid="2"/>
                                        </p:tgtEl>
                                      </p:cBhvr>
                                    </p:animEffect>
                                  </p:childTnLst>
                                </p:cTn>
                              </p:par>
                              <p:par>
                                <p:cTn id="36" presetID="22" presetClass="entr" presetSubtype="2" fill="hold" nodeType="withEffect">
                                  <p:stCondLst>
                                    <p:cond delay="0"/>
                                  </p:stCondLst>
                                  <p:childTnLst>
                                    <p:set>
                                      <p:cBhvr>
                                        <p:cTn id="37" dur="1" fill="hold">
                                          <p:stCondLst>
                                            <p:cond delay="0"/>
                                          </p:stCondLst>
                                        </p:cTn>
                                        <p:tgtEl>
                                          <p:spTgt spid="9">
                                            <p:txEl>
                                              <p:pRg st="0" end="0"/>
                                            </p:txEl>
                                          </p:spTgt>
                                        </p:tgtEl>
                                        <p:attrNameLst>
                                          <p:attrName>style.visibility</p:attrName>
                                        </p:attrNameLst>
                                      </p:cBhvr>
                                      <p:to>
                                        <p:strVal val="visible"/>
                                      </p:to>
                                    </p:set>
                                    <p:animEffect transition="in" filter="wipe(right)">
                                      <p:cBhvr>
                                        <p:cTn id="38" dur="500"/>
                                        <p:tgtEl>
                                          <p:spTgt spid="9">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2" fill="hold" nodeType="clickEffect">
                                  <p:stCondLst>
                                    <p:cond delay="0"/>
                                  </p:stCondLst>
                                  <p:childTnLst>
                                    <p:set>
                                      <p:cBhvr>
                                        <p:cTn id="42" dur="1" fill="hold">
                                          <p:stCondLst>
                                            <p:cond delay="0"/>
                                          </p:stCondLst>
                                        </p:cTn>
                                        <p:tgtEl>
                                          <p:spTgt spid="9">
                                            <p:txEl>
                                              <p:pRg st="1" end="1"/>
                                            </p:txEl>
                                          </p:spTgt>
                                        </p:tgtEl>
                                        <p:attrNameLst>
                                          <p:attrName>style.visibility</p:attrName>
                                        </p:attrNameLst>
                                      </p:cBhvr>
                                      <p:to>
                                        <p:strVal val="visible"/>
                                      </p:to>
                                    </p:set>
                                    <p:animEffect transition="in" filter="wipe(right)">
                                      <p:cBhvr>
                                        <p:cTn id="43" dur="500"/>
                                        <p:tgtEl>
                                          <p:spTgt spid="9">
                                            <p:txEl>
                                              <p:pRg st="1" end="1"/>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2" fill="hold" nodeType="clickEffect">
                                  <p:stCondLst>
                                    <p:cond delay="0"/>
                                  </p:stCondLst>
                                  <p:childTnLst>
                                    <p:set>
                                      <p:cBhvr>
                                        <p:cTn id="47" dur="1" fill="hold">
                                          <p:stCondLst>
                                            <p:cond delay="0"/>
                                          </p:stCondLst>
                                        </p:cTn>
                                        <p:tgtEl>
                                          <p:spTgt spid="9">
                                            <p:txEl>
                                              <p:pRg st="2" end="2"/>
                                            </p:txEl>
                                          </p:spTgt>
                                        </p:tgtEl>
                                        <p:attrNameLst>
                                          <p:attrName>style.visibility</p:attrName>
                                        </p:attrNameLst>
                                      </p:cBhvr>
                                      <p:to>
                                        <p:strVal val="visible"/>
                                      </p:to>
                                    </p:set>
                                    <p:animEffect transition="in" filter="wipe(right)">
                                      <p:cBhvr>
                                        <p:cTn id="48" dur="500"/>
                                        <p:tgtEl>
                                          <p:spTgt spid="9">
                                            <p:txEl>
                                              <p:pRg st="2" end="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2" fill="hold" nodeType="clickEffect">
                                  <p:stCondLst>
                                    <p:cond delay="0"/>
                                  </p:stCondLst>
                                  <p:childTnLst>
                                    <p:set>
                                      <p:cBhvr>
                                        <p:cTn id="52" dur="1" fill="hold">
                                          <p:stCondLst>
                                            <p:cond delay="0"/>
                                          </p:stCondLst>
                                        </p:cTn>
                                        <p:tgtEl>
                                          <p:spTgt spid="9">
                                            <p:txEl>
                                              <p:pRg st="3" end="3"/>
                                            </p:txEl>
                                          </p:spTgt>
                                        </p:tgtEl>
                                        <p:attrNameLst>
                                          <p:attrName>style.visibility</p:attrName>
                                        </p:attrNameLst>
                                      </p:cBhvr>
                                      <p:to>
                                        <p:strVal val="visible"/>
                                      </p:to>
                                    </p:set>
                                    <p:animEffect transition="in" filter="wipe(right)">
                                      <p:cBhvr>
                                        <p:cTn id="53" dur="500"/>
                                        <p:tgtEl>
                                          <p:spTgt spid="9">
                                            <p:txEl>
                                              <p:pRg st="3" end="3"/>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2" fill="hold" nodeType="clickEffect">
                                  <p:stCondLst>
                                    <p:cond delay="0"/>
                                  </p:stCondLst>
                                  <p:childTnLst>
                                    <p:set>
                                      <p:cBhvr>
                                        <p:cTn id="57" dur="1" fill="hold">
                                          <p:stCondLst>
                                            <p:cond delay="0"/>
                                          </p:stCondLst>
                                        </p:cTn>
                                        <p:tgtEl>
                                          <p:spTgt spid="9">
                                            <p:txEl>
                                              <p:pRg st="4" end="4"/>
                                            </p:txEl>
                                          </p:spTgt>
                                        </p:tgtEl>
                                        <p:attrNameLst>
                                          <p:attrName>style.visibility</p:attrName>
                                        </p:attrNameLst>
                                      </p:cBhvr>
                                      <p:to>
                                        <p:strVal val="visible"/>
                                      </p:to>
                                    </p:set>
                                    <p:animEffect transition="in" filter="wipe(right)">
                                      <p:cBhvr>
                                        <p:cTn id="58" dur="500"/>
                                        <p:tgtEl>
                                          <p:spTgt spid="9">
                                            <p:txEl>
                                              <p:pRg st="4" end="4"/>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2" fill="hold" nodeType="clickEffect">
                                  <p:stCondLst>
                                    <p:cond delay="0"/>
                                  </p:stCondLst>
                                  <p:childTnLst>
                                    <p:set>
                                      <p:cBhvr>
                                        <p:cTn id="62" dur="1" fill="hold">
                                          <p:stCondLst>
                                            <p:cond delay="0"/>
                                          </p:stCondLst>
                                        </p:cTn>
                                        <p:tgtEl>
                                          <p:spTgt spid="9">
                                            <p:txEl>
                                              <p:pRg st="5" end="5"/>
                                            </p:txEl>
                                          </p:spTgt>
                                        </p:tgtEl>
                                        <p:attrNameLst>
                                          <p:attrName>style.visibility</p:attrName>
                                        </p:attrNameLst>
                                      </p:cBhvr>
                                      <p:to>
                                        <p:strVal val="visible"/>
                                      </p:to>
                                    </p:set>
                                    <p:animEffect transition="in" filter="wipe(right)">
                                      <p:cBhvr>
                                        <p:cTn id="63" dur="50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8" grpId="0"/>
      <p:bldP spid="13" grpId="0"/>
      <p:bldP spid="1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EC78C4D-B794-7342-AB63-92D217E63D94}"/>
              </a:ext>
            </a:extLst>
          </p:cNvPr>
          <p:cNvSpPr/>
          <p:nvPr/>
        </p:nvSpPr>
        <p:spPr>
          <a:xfrm>
            <a:off x="1324620" y="2446688"/>
            <a:ext cx="9620860" cy="3785652"/>
          </a:xfrm>
          <a:prstGeom prst="rect">
            <a:avLst/>
          </a:prstGeom>
          <a:solidFill>
            <a:schemeClr val="bg1">
              <a:lumMod val="85000"/>
              <a:alpha val="20000"/>
            </a:schemeClr>
          </a:solidFill>
          <a:ln>
            <a:solidFill>
              <a:srgbClr val="7030A0"/>
            </a:solidFill>
          </a:ln>
          <a:effectLst/>
          <a:scene3d>
            <a:camera prst="orthographicFront">
              <a:rot lat="0" lon="0" rev="0"/>
            </a:camera>
            <a:lightRig rig="contrasting"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just" defTabSz="914400" rtl="0" eaLnBrk="1" fontAlgn="auto" latinLnBrk="0" hangingPunct="1">
              <a:lnSpc>
                <a:spcPct val="100000"/>
              </a:lnSpc>
              <a:spcBef>
                <a:spcPts val="0"/>
              </a:spcBef>
              <a:spcAft>
                <a:spcPts val="0"/>
              </a:spcAft>
              <a:buClrTx/>
              <a:buSzPct val="100000"/>
              <a:buFontTx/>
              <a:buNone/>
              <a:tabLst/>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3" name="Title 1">
            <a:extLst>
              <a:ext uri="{FF2B5EF4-FFF2-40B4-BE49-F238E27FC236}">
                <a16:creationId xmlns:a16="http://schemas.microsoft.com/office/drawing/2014/main" id="{5BEB9E23-7C56-F546-9E19-3F85E3B9C633}"/>
              </a:ext>
            </a:extLst>
          </p:cNvPr>
          <p:cNvSpPr txBox="1">
            <a:spLocks/>
          </p:cNvSpPr>
          <p:nvPr/>
        </p:nvSpPr>
        <p:spPr>
          <a:xfrm>
            <a:off x="838200" y="365126"/>
            <a:ext cx="10515600" cy="7207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How to Achieve BIG Goals in Life</a:t>
            </a:r>
            <a:endParaRPr lang="en-US" dirty="0"/>
          </a:p>
        </p:txBody>
      </p:sp>
      <p:cxnSp>
        <p:nvCxnSpPr>
          <p:cNvPr id="4" name="Straight Connector 3">
            <a:extLst>
              <a:ext uri="{FF2B5EF4-FFF2-40B4-BE49-F238E27FC236}">
                <a16:creationId xmlns:a16="http://schemas.microsoft.com/office/drawing/2014/main" id="{BD5A1F60-D675-6147-BF6D-A2178D3696E8}"/>
              </a:ext>
            </a:extLst>
          </p:cNvPr>
          <p:cNvCxnSpPr>
            <a:cxnSpLocks/>
          </p:cNvCxnSpPr>
          <p:nvPr/>
        </p:nvCxnSpPr>
        <p:spPr>
          <a:xfrm flipV="1">
            <a:off x="947191" y="1028033"/>
            <a:ext cx="7010947" cy="1"/>
          </a:xfrm>
          <a:prstGeom prst="line">
            <a:avLst/>
          </a:prstGeom>
          <a:ln w="571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BBB364F0-58AA-2941-88A9-E0E8E826D24B}"/>
              </a:ext>
            </a:extLst>
          </p:cNvPr>
          <p:cNvSpPr/>
          <p:nvPr/>
        </p:nvSpPr>
        <p:spPr>
          <a:xfrm>
            <a:off x="1629007" y="2504504"/>
            <a:ext cx="8529406" cy="3785652"/>
          </a:xfrm>
          <a:prstGeom prst="rect">
            <a:avLst/>
          </a:prstGeom>
          <a:effectLst/>
        </p:spPr>
        <p:txBody>
          <a:bodyPr wrap="square">
            <a:spAutoFit/>
          </a:bodyPr>
          <a:lstStyle/>
          <a:p>
            <a:pPr marL="742746" lvl="1" indent="-285750">
              <a:buFont typeface="Wingdings" panose="05000000000000000000" pitchFamily="2" charset="2"/>
              <a:buChar char="q"/>
            </a:pPr>
            <a:r>
              <a:rPr lang="en-US" sz="2400" b="1" dirty="0"/>
              <a:t>M</a:t>
            </a:r>
            <a:r>
              <a:rPr lang="en-GB" sz="2400" b="1" dirty="0" err="1"/>
              <a:t>ake</a:t>
            </a:r>
            <a:r>
              <a:rPr lang="en-GB" sz="2400" b="1" dirty="0"/>
              <a:t> a </a:t>
            </a:r>
            <a:r>
              <a:rPr lang="en-GB" sz="2400" b="1" dirty="0">
                <a:solidFill>
                  <a:srgbClr val="C00000"/>
                </a:solidFill>
              </a:rPr>
              <a:t>Schedule</a:t>
            </a:r>
            <a:r>
              <a:rPr lang="en-GB" sz="2400" b="1" dirty="0"/>
              <a:t> of </a:t>
            </a:r>
            <a:r>
              <a:rPr lang="en-GB" sz="2400" b="1" dirty="0">
                <a:solidFill>
                  <a:srgbClr val="C00000"/>
                </a:solidFill>
              </a:rPr>
              <a:t>24 Hours </a:t>
            </a:r>
            <a:r>
              <a:rPr lang="en-GB" sz="2400" b="1" dirty="0"/>
              <a:t>with a </a:t>
            </a:r>
            <a:r>
              <a:rPr lang="en-GB" sz="2400" b="1" dirty="0">
                <a:solidFill>
                  <a:srgbClr val="C00000"/>
                </a:solidFill>
              </a:rPr>
              <a:t>focus</a:t>
            </a:r>
            <a:r>
              <a:rPr lang="en-GB" sz="2400" b="1" dirty="0"/>
              <a:t> on </a:t>
            </a:r>
            <a:r>
              <a:rPr lang="en-GB" sz="2400" b="1" dirty="0">
                <a:solidFill>
                  <a:srgbClr val="C00000"/>
                </a:solidFill>
              </a:rPr>
              <a:t>Five</a:t>
            </a:r>
            <a:r>
              <a:rPr lang="en-GB" sz="2400" b="1" dirty="0"/>
              <a:t> main </a:t>
            </a:r>
            <a:r>
              <a:rPr lang="en-GB" sz="2400" b="1" dirty="0">
                <a:solidFill>
                  <a:srgbClr val="C00000"/>
                </a:solidFill>
              </a:rPr>
              <a:t>components </a:t>
            </a:r>
            <a:r>
              <a:rPr lang="en-GB" sz="2400" b="1" dirty="0"/>
              <a:t>of </a:t>
            </a:r>
            <a:r>
              <a:rPr lang="en-GB" sz="2400" b="1" dirty="0">
                <a:solidFill>
                  <a:srgbClr val="C00000"/>
                </a:solidFill>
              </a:rPr>
              <a:t>Human Life</a:t>
            </a:r>
            <a:endParaRPr lang="en-US" dirty="0">
              <a:solidFill>
                <a:srgbClr val="C00000"/>
              </a:solidFill>
            </a:endParaRPr>
          </a:p>
          <a:p>
            <a:pPr marL="1256889" lvl="2" indent="-342900">
              <a:buFont typeface="Arial" panose="020B0604020202020204" pitchFamily="34" charset="0"/>
              <a:buChar char="•"/>
            </a:pPr>
            <a:r>
              <a:rPr lang="en-GB" sz="2400" b="1" dirty="0">
                <a:solidFill>
                  <a:srgbClr val="C00000"/>
                </a:solidFill>
              </a:rPr>
              <a:t>Health</a:t>
            </a:r>
            <a:endParaRPr lang="en-US" dirty="0">
              <a:solidFill>
                <a:srgbClr val="C00000"/>
              </a:solidFill>
            </a:endParaRPr>
          </a:p>
          <a:p>
            <a:pPr marL="1656732" lvl="3" indent="-285750">
              <a:buFont typeface="Courier New" panose="02070309020205020404" pitchFamily="49" charset="0"/>
              <a:buChar char="o"/>
            </a:pPr>
            <a:r>
              <a:rPr lang="en-GB" sz="2400" b="1" dirty="0"/>
              <a:t>Physical Health</a:t>
            </a:r>
            <a:endParaRPr lang="en-US" dirty="0"/>
          </a:p>
          <a:p>
            <a:pPr marL="1656732" lvl="3" indent="-285750">
              <a:buFont typeface="Courier New" panose="02070309020205020404" pitchFamily="49" charset="0"/>
              <a:buChar char="o"/>
            </a:pPr>
            <a:r>
              <a:rPr lang="en-GB" sz="2400" b="1" dirty="0"/>
              <a:t>Mental Health</a:t>
            </a:r>
            <a:endParaRPr lang="en-US" dirty="0"/>
          </a:p>
          <a:p>
            <a:pPr marL="1656732" lvl="3" indent="-285750">
              <a:buFont typeface="Courier New" panose="02070309020205020404" pitchFamily="49" charset="0"/>
              <a:buChar char="o"/>
            </a:pPr>
            <a:r>
              <a:rPr lang="en-GB" sz="2400" b="1" dirty="0"/>
              <a:t>Social Health</a:t>
            </a:r>
            <a:endParaRPr lang="en-US" dirty="0"/>
          </a:p>
          <a:p>
            <a:pPr marL="1256889" lvl="2" indent="-342900">
              <a:buFont typeface="Arial" panose="020B0604020202020204" pitchFamily="34" charset="0"/>
              <a:buChar char="•"/>
            </a:pPr>
            <a:r>
              <a:rPr lang="en-GB" sz="2400" b="1" dirty="0">
                <a:solidFill>
                  <a:srgbClr val="C00000"/>
                </a:solidFill>
              </a:rPr>
              <a:t>Spirituality </a:t>
            </a:r>
            <a:endParaRPr lang="en-US" dirty="0">
              <a:solidFill>
                <a:srgbClr val="C00000"/>
              </a:solidFill>
            </a:endParaRPr>
          </a:p>
          <a:p>
            <a:pPr marL="1256889" lvl="2" indent="-342900">
              <a:buFont typeface="Arial" panose="020B0604020202020204" pitchFamily="34" charset="0"/>
              <a:buChar char="•"/>
            </a:pPr>
            <a:r>
              <a:rPr lang="en-GB" sz="2400" b="1" dirty="0">
                <a:solidFill>
                  <a:srgbClr val="C00000"/>
                </a:solidFill>
              </a:rPr>
              <a:t>Work</a:t>
            </a:r>
            <a:endParaRPr lang="en-US" dirty="0">
              <a:solidFill>
                <a:srgbClr val="C00000"/>
              </a:solidFill>
            </a:endParaRPr>
          </a:p>
          <a:p>
            <a:pPr marL="1256889" lvl="2" indent="-342900">
              <a:buFont typeface="Arial" panose="020B0604020202020204" pitchFamily="34" charset="0"/>
              <a:buChar char="•"/>
            </a:pPr>
            <a:r>
              <a:rPr lang="en-GB" sz="2400" b="1" dirty="0">
                <a:solidFill>
                  <a:srgbClr val="C00000"/>
                </a:solidFill>
              </a:rPr>
              <a:t>Family</a:t>
            </a:r>
            <a:endParaRPr lang="en-US" dirty="0">
              <a:solidFill>
                <a:srgbClr val="C00000"/>
              </a:solidFill>
            </a:endParaRPr>
          </a:p>
          <a:p>
            <a:pPr marL="1256889" lvl="2" indent="-342900">
              <a:buFont typeface="Arial" panose="020B0604020202020204" pitchFamily="34" charset="0"/>
              <a:buChar char="•"/>
            </a:pPr>
            <a:r>
              <a:rPr lang="en-GB" sz="2400" b="1" dirty="0">
                <a:solidFill>
                  <a:srgbClr val="C00000"/>
                </a:solidFill>
              </a:rPr>
              <a:t>Friends</a:t>
            </a:r>
            <a:endParaRPr lang="en-US" dirty="0">
              <a:solidFill>
                <a:srgbClr val="C00000"/>
              </a:solidFill>
            </a:endParaRPr>
          </a:p>
        </p:txBody>
      </p:sp>
      <p:sp>
        <p:nvSpPr>
          <p:cNvPr id="6" name="Rectangle: Rounded Corners 15">
            <a:extLst>
              <a:ext uri="{FF2B5EF4-FFF2-40B4-BE49-F238E27FC236}">
                <a16:creationId xmlns:a16="http://schemas.microsoft.com/office/drawing/2014/main" id="{A431D1E4-5FCA-E847-94D1-DD06E4010471}"/>
              </a:ext>
            </a:extLst>
          </p:cNvPr>
          <p:cNvSpPr/>
          <p:nvPr/>
        </p:nvSpPr>
        <p:spPr>
          <a:xfrm>
            <a:off x="838200" y="1143666"/>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7" name="Rectangle 6">
            <a:extLst>
              <a:ext uri="{FF2B5EF4-FFF2-40B4-BE49-F238E27FC236}">
                <a16:creationId xmlns:a16="http://schemas.microsoft.com/office/drawing/2014/main" id="{0CFB3F14-4B77-FE4F-9894-C0DC33C2FB72}"/>
              </a:ext>
            </a:extLst>
          </p:cNvPr>
          <p:cNvSpPr/>
          <p:nvPr/>
        </p:nvSpPr>
        <p:spPr>
          <a:xfrm>
            <a:off x="1629007" y="1116709"/>
            <a:ext cx="6586306" cy="553998"/>
          </a:xfrm>
          <a:prstGeom prst="rect">
            <a:avLst/>
          </a:prstGeom>
        </p:spPr>
        <p:txBody>
          <a:bodyPr wrap="square">
            <a:spAutoFit/>
          </a:bodyPr>
          <a:lstStyle/>
          <a:p>
            <a:pPr>
              <a:defRPr/>
            </a:pPr>
            <a:r>
              <a:rPr lang="en-US" sz="3000" b="1" dirty="0">
                <a:solidFill>
                  <a:srgbClr val="FFFF00"/>
                </a:solidFill>
                <a:ea typeface="Lato Heavy" panose="020B0604020202020204" charset="0"/>
                <a:cs typeface="Segoe UI" panose="020B0502040204020203" pitchFamily="34" charset="0"/>
              </a:rPr>
              <a:t>Balanced Life is Ideal Life 😊</a:t>
            </a:r>
          </a:p>
        </p:txBody>
      </p:sp>
      <p:grpSp>
        <p:nvGrpSpPr>
          <p:cNvPr id="8" name="Google Shape;4529;p36">
            <a:extLst>
              <a:ext uri="{FF2B5EF4-FFF2-40B4-BE49-F238E27FC236}">
                <a16:creationId xmlns:a16="http://schemas.microsoft.com/office/drawing/2014/main" id="{B4BE4324-2F1B-B041-9422-65A07A9FFA72}"/>
              </a:ext>
            </a:extLst>
          </p:cNvPr>
          <p:cNvGrpSpPr/>
          <p:nvPr/>
        </p:nvGrpSpPr>
        <p:grpSpPr>
          <a:xfrm>
            <a:off x="1115399" y="1228512"/>
            <a:ext cx="456518" cy="386255"/>
            <a:chOff x="-60988625" y="3740800"/>
            <a:chExt cx="316650" cy="310350"/>
          </a:xfrm>
          <a:solidFill>
            <a:schemeClr val="bg1"/>
          </a:solidFill>
        </p:grpSpPr>
        <p:sp>
          <p:nvSpPr>
            <p:cNvPr id="9" name="Google Shape;4530;p36">
              <a:extLst>
                <a:ext uri="{FF2B5EF4-FFF2-40B4-BE49-F238E27FC236}">
                  <a16:creationId xmlns:a16="http://schemas.microsoft.com/office/drawing/2014/main" id="{C772D7F5-F555-1C4C-B69E-6F25F03851B5}"/>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10" name="Google Shape;4531;p36">
              <a:extLst>
                <a:ext uri="{FF2B5EF4-FFF2-40B4-BE49-F238E27FC236}">
                  <a16:creationId xmlns:a16="http://schemas.microsoft.com/office/drawing/2014/main" id="{1D98F59E-3A4B-ED4F-B52F-B850F03EA559}"/>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11" name="Google Shape;4532;p36">
              <a:extLst>
                <a:ext uri="{FF2B5EF4-FFF2-40B4-BE49-F238E27FC236}">
                  <a16:creationId xmlns:a16="http://schemas.microsoft.com/office/drawing/2014/main" id="{0AEE5746-92AD-2348-A0BB-8EB4B1F8ECB7}"/>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sp>
        <p:nvSpPr>
          <p:cNvPr id="12" name="Rectangle: Rounded Corners 15">
            <a:extLst>
              <a:ext uri="{FF2B5EF4-FFF2-40B4-BE49-F238E27FC236}">
                <a16:creationId xmlns:a16="http://schemas.microsoft.com/office/drawing/2014/main" id="{C077CA6D-9D07-3A43-BF9C-69ACB2468CB9}"/>
              </a:ext>
            </a:extLst>
          </p:cNvPr>
          <p:cNvSpPr/>
          <p:nvPr/>
        </p:nvSpPr>
        <p:spPr>
          <a:xfrm>
            <a:off x="838200" y="1785021"/>
            <a:ext cx="5948364" cy="568275"/>
          </a:xfrm>
          <a:prstGeom prst="roundRect">
            <a:avLst>
              <a:gd name="adj" fmla="val 47436"/>
            </a:avLst>
          </a:prstGeom>
          <a:solidFill>
            <a:schemeClr val="accent1">
              <a:lumMod val="5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sz="2600" b="1" dirty="0">
              <a:solidFill>
                <a:srgbClr val="4C287F"/>
              </a:solidFill>
              <a:latin typeface="Segoe UI" panose="020B0502040204020203" pitchFamily="34" charset="0"/>
              <a:cs typeface="Segoe UI" panose="020B0502040204020203" pitchFamily="34" charset="0"/>
            </a:endParaRPr>
          </a:p>
        </p:txBody>
      </p:sp>
      <p:sp>
        <p:nvSpPr>
          <p:cNvPr id="13" name="Rectangle 12">
            <a:extLst>
              <a:ext uri="{FF2B5EF4-FFF2-40B4-BE49-F238E27FC236}">
                <a16:creationId xmlns:a16="http://schemas.microsoft.com/office/drawing/2014/main" id="{76F65F49-030D-5F4E-B933-302E6854CB4C}"/>
              </a:ext>
            </a:extLst>
          </p:cNvPr>
          <p:cNvSpPr/>
          <p:nvPr/>
        </p:nvSpPr>
        <p:spPr>
          <a:xfrm>
            <a:off x="1629007" y="1758064"/>
            <a:ext cx="4700441" cy="553998"/>
          </a:xfrm>
          <a:prstGeom prst="rect">
            <a:avLst/>
          </a:prstGeom>
        </p:spPr>
        <p:txBody>
          <a:bodyPr wrap="square">
            <a:spAutoFit/>
          </a:bodyPr>
          <a:lstStyle/>
          <a:p>
            <a:pPr>
              <a:defRPr/>
            </a:pPr>
            <a:r>
              <a:rPr lang="en-US" sz="3000" b="1" dirty="0">
                <a:solidFill>
                  <a:prstClr val="white"/>
                </a:solidFill>
                <a:ea typeface="Lato Heavy" panose="020B0604020202020204" charset="0"/>
                <a:cs typeface="Segoe UI" panose="020B0502040204020203" pitchFamily="34" charset="0"/>
              </a:rPr>
              <a:t>To </a:t>
            </a:r>
            <a:r>
              <a:rPr lang="en-US" sz="3000" b="1" dirty="0">
                <a:solidFill>
                  <a:srgbClr val="FFFF00"/>
                </a:solidFill>
                <a:ea typeface="Lato Heavy" panose="020B0604020202020204" charset="0"/>
                <a:cs typeface="Segoe UI" panose="020B0502040204020203" pitchFamily="34" charset="0"/>
              </a:rPr>
              <a:t>achieve BIG Goals </a:t>
            </a:r>
            <a:r>
              <a:rPr lang="en-US" sz="3000" b="1" dirty="0">
                <a:solidFill>
                  <a:prstClr val="white"/>
                </a:solidFill>
                <a:ea typeface="Lato Heavy" panose="020B0604020202020204" charset="0"/>
                <a:cs typeface="Segoe UI" panose="020B0502040204020203" pitchFamily="34" charset="0"/>
              </a:rPr>
              <a:t>in Life</a:t>
            </a:r>
          </a:p>
        </p:txBody>
      </p:sp>
      <p:grpSp>
        <p:nvGrpSpPr>
          <p:cNvPr id="14" name="Google Shape;4529;p36">
            <a:extLst>
              <a:ext uri="{FF2B5EF4-FFF2-40B4-BE49-F238E27FC236}">
                <a16:creationId xmlns:a16="http://schemas.microsoft.com/office/drawing/2014/main" id="{88F137FB-7962-584B-927B-8F942C0EA62E}"/>
              </a:ext>
            </a:extLst>
          </p:cNvPr>
          <p:cNvGrpSpPr/>
          <p:nvPr/>
        </p:nvGrpSpPr>
        <p:grpSpPr>
          <a:xfrm>
            <a:off x="1115399" y="1869867"/>
            <a:ext cx="456518" cy="386255"/>
            <a:chOff x="-60988625" y="3740800"/>
            <a:chExt cx="316650" cy="310350"/>
          </a:xfrm>
          <a:solidFill>
            <a:schemeClr val="bg1"/>
          </a:solidFill>
        </p:grpSpPr>
        <p:sp>
          <p:nvSpPr>
            <p:cNvPr id="15" name="Google Shape;4530;p36">
              <a:extLst>
                <a:ext uri="{FF2B5EF4-FFF2-40B4-BE49-F238E27FC236}">
                  <a16:creationId xmlns:a16="http://schemas.microsoft.com/office/drawing/2014/main" id="{D0C920A4-F0D4-964B-8EA5-A0B4E3A508B3}"/>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16" name="Google Shape;4531;p36">
              <a:extLst>
                <a:ext uri="{FF2B5EF4-FFF2-40B4-BE49-F238E27FC236}">
                  <a16:creationId xmlns:a16="http://schemas.microsoft.com/office/drawing/2014/main" id="{78E9E288-4918-9740-9908-DDD7462ED79D}"/>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sp>
          <p:nvSpPr>
            <p:cNvPr id="17" name="Google Shape;4532;p36">
              <a:extLst>
                <a:ext uri="{FF2B5EF4-FFF2-40B4-BE49-F238E27FC236}">
                  <a16:creationId xmlns:a16="http://schemas.microsoft.com/office/drawing/2014/main" id="{33A92A92-2DE7-6843-9091-6803314019A4}"/>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endParaRPr>
                <a:solidFill>
                  <a:prstClr val="black"/>
                </a:solidFill>
              </a:endParaRPr>
            </a:p>
          </p:txBody>
        </p:sp>
      </p:grpSp>
    </p:spTree>
    <p:extLst>
      <p:ext uri="{BB962C8B-B14F-4D97-AF65-F5344CB8AC3E}">
        <p14:creationId xmlns:p14="http://schemas.microsoft.com/office/powerpoint/2010/main" val="2525205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left)">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ipe(left)">
                                      <p:cBhvr>
                                        <p:cTn id="28" dur="500"/>
                                        <p:tgtEl>
                                          <p:spTgt spid="12"/>
                                        </p:tgtEl>
                                      </p:cBhvr>
                                    </p:animEffect>
                                  </p:childTnLst>
                                </p:cTn>
                              </p:par>
                            </p:childTnLst>
                          </p:cTn>
                        </p:par>
                        <p:par>
                          <p:cTn id="29" fill="hold">
                            <p:stCondLst>
                              <p:cond delay="500"/>
                            </p:stCondLst>
                            <p:childTnLst>
                              <p:par>
                                <p:cTn id="30" presetID="22" presetClass="entr" presetSubtype="8" fill="hold"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500"/>
                                        <p:tgtEl>
                                          <p:spTgt spid="14"/>
                                        </p:tgtEl>
                                      </p:cBhvr>
                                    </p:animEffect>
                                  </p:childTnLst>
                                </p:cTn>
                              </p:par>
                            </p:childTnLst>
                          </p:cTn>
                        </p:par>
                        <p:par>
                          <p:cTn id="33" fill="hold">
                            <p:stCondLst>
                              <p:cond delay="1000"/>
                            </p:stCondLst>
                            <p:childTnLst>
                              <p:par>
                                <p:cTn id="34" presetID="22" presetClass="entr" presetSubtype="8"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wipe(left)">
                                      <p:cBhvr>
                                        <p:cTn id="36" dur="500"/>
                                        <p:tgtEl>
                                          <p:spTgt spid="13"/>
                                        </p:tgtEl>
                                      </p:cBhvr>
                                    </p:animEffect>
                                  </p:childTnLst>
                                </p:cTn>
                              </p:par>
                            </p:childTnLst>
                          </p:cTn>
                        </p:par>
                        <p:par>
                          <p:cTn id="37" fill="hold">
                            <p:stCondLst>
                              <p:cond delay="1500"/>
                            </p:stCondLst>
                            <p:childTnLst>
                              <p:par>
                                <p:cTn id="38" presetID="22" presetClass="entr" presetSubtype="8" fill="hold" grpId="0" nodeType="after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wipe(left)">
                                      <p:cBhvr>
                                        <p:cTn id="40" dur="500"/>
                                        <p:tgtEl>
                                          <p:spTgt spid="2"/>
                                        </p:tgtEl>
                                      </p:cBhvr>
                                    </p:animEffect>
                                  </p:childTnLst>
                                </p:cTn>
                              </p:par>
                            </p:childTnLst>
                          </p:cTn>
                        </p:par>
                        <p:par>
                          <p:cTn id="41" fill="hold">
                            <p:stCondLst>
                              <p:cond delay="2000"/>
                            </p:stCondLst>
                            <p:childTnLst>
                              <p:par>
                                <p:cTn id="42" presetID="22" presetClass="entr" presetSubtype="8" fill="hold" nodeType="afterEffect">
                                  <p:stCondLst>
                                    <p:cond delay="0"/>
                                  </p:stCondLst>
                                  <p:childTnLst>
                                    <p:set>
                                      <p:cBhvr>
                                        <p:cTn id="43" dur="1" fill="hold">
                                          <p:stCondLst>
                                            <p:cond delay="0"/>
                                          </p:stCondLst>
                                        </p:cTn>
                                        <p:tgtEl>
                                          <p:spTgt spid="5">
                                            <p:txEl>
                                              <p:pRg st="0" end="0"/>
                                            </p:txEl>
                                          </p:spTgt>
                                        </p:tgtEl>
                                        <p:attrNameLst>
                                          <p:attrName>style.visibility</p:attrName>
                                        </p:attrNameLst>
                                      </p:cBhvr>
                                      <p:to>
                                        <p:strVal val="visible"/>
                                      </p:to>
                                    </p:set>
                                    <p:animEffect transition="in" filter="wipe(left)">
                                      <p:cBhvr>
                                        <p:cTn id="44" dur="500"/>
                                        <p:tgtEl>
                                          <p:spTgt spid="5">
                                            <p:txEl>
                                              <p:pRg st="0" end="0"/>
                                            </p:txEl>
                                          </p:spTgt>
                                        </p:tgtEl>
                                      </p:cBhvr>
                                    </p:animEffect>
                                  </p:childTnLst>
                                </p:cTn>
                              </p:par>
                            </p:childTnLst>
                          </p:cTn>
                        </p:par>
                        <p:par>
                          <p:cTn id="45" fill="hold">
                            <p:stCondLst>
                              <p:cond delay="2500"/>
                            </p:stCondLst>
                            <p:childTnLst>
                              <p:par>
                                <p:cTn id="46" presetID="22" presetClass="entr" presetSubtype="8" fill="hold" nodeType="afterEffect">
                                  <p:stCondLst>
                                    <p:cond delay="0"/>
                                  </p:stCondLst>
                                  <p:childTnLst>
                                    <p:set>
                                      <p:cBhvr>
                                        <p:cTn id="47" dur="1" fill="hold">
                                          <p:stCondLst>
                                            <p:cond delay="0"/>
                                          </p:stCondLst>
                                        </p:cTn>
                                        <p:tgtEl>
                                          <p:spTgt spid="5">
                                            <p:txEl>
                                              <p:pRg st="1" end="1"/>
                                            </p:txEl>
                                          </p:spTgt>
                                        </p:tgtEl>
                                        <p:attrNameLst>
                                          <p:attrName>style.visibility</p:attrName>
                                        </p:attrNameLst>
                                      </p:cBhvr>
                                      <p:to>
                                        <p:strVal val="visible"/>
                                      </p:to>
                                    </p:set>
                                    <p:animEffect transition="in" filter="wipe(left)">
                                      <p:cBhvr>
                                        <p:cTn id="48" dur="500"/>
                                        <p:tgtEl>
                                          <p:spTgt spid="5">
                                            <p:txEl>
                                              <p:pRg st="1" end="1"/>
                                            </p:txEl>
                                          </p:spTgt>
                                        </p:tgtEl>
                                      </p:cBhvr>
                                    </p:animEffect>
                                  </p:childTnLst>
                                </p:cTn>
                              </p:par>
                            </p:childTnLst>
                          </p:cTn>
                        </p:par>
                        <p:par>
                          <p:cTn id="49" fill="hold">
                            <p:stCondLst>
                              <p:cond delay="3000"/>
                            </p:stCondLst>
                            <p:childTnLst>
                              <p:par>
                                <p:cTn id="50" presetID="22" presetClass="entr" presetSubtype="8" fill="hold" nodeType="afterEffect">
                                  <p:stCondLst>
                                    <p:cond delay="0"/>
                                  </p:stCondLst>
                                  <p:childTnLst>
                                    <p:set>
                                      <p:cBhvr>
                                        <p:cTn id="51" dur="1" fill="hold">
                                          <p:stCondLst>
                                            <p:cond delay="0"/>
                                          </p:stCondLst>
                                        </p:cTn>
                                        <p:tgtEl>
                                          <p:spTgt spid="5">
                                            <p:txEl>
                                              <p:pRg st="2" end="2"/>
                                            </p:txEl>
                                          </p:spTgt>
                                        </p:tgtEl>
                                        <p:attrNameLst>
                                          <p:attrName>style.visibility</p:attrName>
                                        </p:attrNameLst>
                                      </p:cBhvr>
                                      <p:to>
                                        <p:strVal val="visible"/>
                                      </p:to>
                                    </p:set>
                                    <p:animEffect transition="in" filter="wipe(left)">
                                      <p:cBhvr>
                                        <p:cTn id="52" dur="500"/>
                                        <p:tgtEl>
                                          <p:spTgt spid="5">
                                            <p:txEl>
                                              <p:pRg st="2" end="2"/>
                                            </p:txEl>
                                          </p:spTgt>
                                        </p:tgtEl>
                                      </p:cBhvr>
                                    </p:animEffect>
                                  </p:childTnLst>
                                </p:cTn>
                              </p:par>
                            </p:childTnLst>
                          </p:cTn>
                        </p:par>
                        <p:par>
                          <p:cTn id="53" fill="hold">
                            <p:stCondLst>
                              <p:cond delay="3500"/>
                            </p:stCondLst>
                            <p:childTnLst>
                              <p:par>
                                <p:cTn id="54" presetID="22" presetClass="entr" presetSubtype="8" fill="hold" nodeType="afterEffect">
                                  <p:stCondLst>
                                    <p:cond delay="0"/>
                                  </p:stCondLst>
                                  <p:childTnLst>
                                    <p:set>
                                      <p:cBhvr>
                                        <p:cTn id="55" dur="1" fill="hold">
                                          <p:stCondLst>
                                            <p:cond delay="0"/>
                                          </p:stCondLst>
                                        </p:cTn>
                                        <p:tgtEl>
                                          <p:spTgt spid="5">
                                            <p:txEl>
                                              <p:pRg st="3" end="3"/>
                                            </p:txEl>
                                          </p:spTgt>
                                        </p:tgtEl>
                                        <p:attrNameLst>
                                          <p:attrName>style.visibility</p:attrName>
                                        </p:attrNameLst>
                                      </p:cBhvr>
                                      <p:to>
                                        <p:strVal val="visible"/>
                                      </p:to>
                                    </p:set>
                                    <p:animEffect transition="in" filter="wipe(left)">
                                      <p:cBhvr>
                                        <p:cTn id="56" dur="500"/>
                                        <p:tgtEl>
                                          <p:spTgt spid="5">
                                            <p:txEl>
                                              <p:pRg st="3" end="3"/>
                                            </p:txEl>
                                          </p:spTgt>
                                        </p:tgtEl>
                                      </p:cBhvr>
                                    </p:animEffect>
                                  </p:childTnLst>
                                </p:cTn>
                              </p:par>
                            </p:childTnLst>
                          </p:cTn>
                        </p:par>
                        <p:par>
                          <p:cTn id="57" fill="hold">
                            <p:stCondLst>
                              <p:cond delay="4000"/>
                            </p:stCondLst>
                            <p:childTnLst>
                              <p:par>
                                <p:cTn id="58" presetID="22" presetClass="entr" presetSubtype="8" fill="hold" nodeType="afterEffect">
                                  <p:stCondLst>
                                    <p:cond delay="0"/>
                                  </p:stCondLst>
                                  <p:childTnLst>
                                    <p:set>
                                      <p:cBhvr>
                                        <p:cTn id="59" dur="1" fill="hold">
                                          <p:stCondLst>
                                            <p:cond delay="0"/>
                                          </p:stCondLst>
                                        </p:cTn>
                                        <p:tgtEl>
                                          <p:spTgt spid="5">
                                            <p:txEl>
                                              <p:pRg st="4" end="4"/>
                                            </p:txEl>
                                          </p:spTgt>
                                        </p:tgtEl>
                                        <p:attrNameLst>
                                          <p:attrName>style.visibility</p:attrName>
                                        </p:attrNameLst>
                                      </p:cBhvr>
                                      <p:to>
                                        <p:strVal val="visible"/>
                                      </p:to>
                                    </p:set>
                                    <p:animEffect transition="in" filter="wipe(left)">
                                      <p:cBhvr>
                                        <p:cTn id="60" dur="500"/>
                                        <p:tgtEl>
                                          <p:spTgt spid="5">
                                            <p:txEl>
                                              <p:pRg st="4" end="4"/>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nodeType="clickEffect">
                                  <p:stCondLst>
                                    <p:cond delay="0"/>
                                  </p:stCondLst>
                                  <p:childTnLst>
                                    <p:set>
                                      <p:cBhvr>
                                        <p:cTn id="64" dur="1" fill="hold">
                                          <p:stCondLst>
                                            <p:cond delay="0"/>
                                          </p:stCondLst>
                                        </p:cTn>
                                        <p:tgtEl>
                                          <p:spTgt spid="5">
                                            <p:txEl>
                                              <p:pRg st="5" end="5"/>
                                            </p:txEl>
                                          </p:spTgt>
                                        </p:tgtEl>
                                        <p:attrNameLst>
                                          <p:attrName>style.visibility</p:attrName>
                                        </p:attrNameLst>
                                      </p:cBhvr>
                                      <p:to>
                                        <p:strVal val="visible"/>
                                      </p:to>
                                    </p:set>
                                    <p:animEffect transition="in" filter="wipe(left)">
                                      <p:cBhvr>
                                        <p:cTn id="65" dur="500"/>
                                        <p:tgtEl>
                                          <p:spTgt spid="5">
                                            <p:txEl>
                                              <p:pRg st="5" end="5"/>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8" fill="hold" nodeType="clickEffect">
                                  <p:stCondLst>
                                    <p:cond delay="0"/>
                                  </p:stCondLst>
                                  <p:childTnLst>
                                    <p:set>
                                      <p:cBhvr>
                                        <p:cTn id="69" dur="1" fill="hold">
                                          <p:stCondLst>
                                            <p:cond delay="0"/>
                                          </p:stCondLst>
                                        </p:cTn>
                                        <p:tgtEl>
                                          <p:spTgt spid="5">
                                            <p:txEl>
                                              <p:pRg st="6" end="6"/>
                                            </p:txEl>
                                          </p:spTgt>
                                        </p:tgtEl>
                                        <p:attrNameLst>
                                          <p:attrName>style.visibility</p:attrName>
                                        </p:attrNameLst>
                                      </p:cBhvr>
                                      <p:to>
                                        <p:strVal val="visible"/>
                                      </p:to>
                                    </p:set>
                                    <p:animEffect transition="in" filter="wipe(left)">
                                      <p:cBhvr>
                                        <p:cTn id="70" dur="500"/>
                                        <p:tgtEl>
                                          <p:spTgt spid="5">
                                            <p:txEl>
                                              <p:pRg st="6" end="6"/>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5">
                                            <p:txEl>
                                              <p:pRg st="7" end="7"/>
                                            </p:txEl>
                                          </p:spTgt>
                                        </p:tgtEl>
                                        <p:attrNameLst>
                                          <p:attrName>style.visibility</p:attrName>
                                        </p:attrNameLst>
                                      </p:cBhvr>
                                      <p:to>
                                        <p:strVal val="visible"/>
                                      </p:to>
                                    </p:set>
                                    <p:animEffect transition="in" filter="wipe(left)">
                                      <p:cBhvr>
                                        <p:cTn id="75" dur="500"/>
                                        <p:tgtEl>
                                          <p:spTgt spid="5">
                                            <p:txEl>
                                              <p:pRg st="7" end="7"/>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8" fill="hold" nodeType="clickEffect">
                                  <p:stCondLst>
                                    <p:cond delay="0"/>
                                  </p:stCondLst>
                                  <p:childTnLst>
                                    <p:set>
                                      <p:cBhvr>
                                        <p:cTn id="79" dur="1" fill="hold">
                                          <p:stCondLst>
                                            <p:cond delay="0"/>
                                          </p:stCondLst>
                                        </p:cTn>
                                        <p:tgtEl>
                                          <p:spTgt spid="5">
                                            <p:txEl>
                                              <p:pRg st="8" end="8"/>
                                            </p:txEl>
                                          </p:spTgt>
                                        </p:tgtEl>
                                        <p:attrNameLst>
                                          <p:attrName>style.visibility</p:attrName>
                                        </p:attrNameLst>
                                      </p:cBhvr>
                                      <p:to>
                                        <p:strVal val="visible"/>
                                      </p:to>
                                    </p:set>
                                    <p:animEffect transition="in" filter="wipe(left)">
                                      <p:cBhvr>
                                        <p:cTn id="80"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animBg="1"/>
      <p:bldP spid="7" grpId="0"/>
      <p:bldP spid="12" grpId="0" animBg="1"/>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01CD2E6-C39D-9C4C-B782-53972FB78D15}"/>
              </a:ext>
            </a:extLst>
          </p:cNvPr>
          <p:cNvSpPr/>
          <p:nvPr/>
        </p:nvSpPr>
        <p:spPr>
          <a:xfrm>
            <a:off x="1200150" y="1171578"/>
            <a:ext cx="9977366" cy="5097941"/>
          </a:xfrm>
          <a:prstGeom prst="rect">
            <a:avLst/>
          </a:prstGeom>
          <a:solidFill>
            <a:schemeClr val="bg1">
              <a:lumMod val="85000"/>
              <a:alpha val="20000"/>
            </a:schemeClr>
          </a:solidFill>
          <a:ln>
            <a:solidFill>
              <a:srgbClr val="972936"/>
            </a:solidFill>
          </a:ln>
          <a:effectLst/>
          <a:scene3d>
            <a:camera prst="orthographicFront">
              <a:rot lat="0" lon="0" rev="0"/>
            </a:camera>
            <a:lightRig rig="contrasting"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just" defTabSz="914400" rtl="0" eaLnBrk="1" fontAlgn="auto" latinLnBrk="0" hangingPunct="1">
              <a:lnSpc>
                <a:spcPct val="100000"/>
              </a:lnSpc>
              <a:spcBef>
                <a:spcPts val="0"/>
              </a:spcBef>
              <a:spcAft>
                <a:spcPts val="0"/>
              </a:spcAft>
              <a:buClrTx/>
              <a:buSzPct val="100000"/>
              <a:buFontTx/>
              <a:buNone/>
              <a:tabLst/>
              <a:defRPr/>
            </a:pPr>
            <a:endParaRPr kumimoji="0" lang="en-US" sz="2400" b="1" i="0" u="none" strike="noStrike" kern="1200" cap="none" spc="0" normalizeH="0" baseline="0" noProof="0" dirty="0">
              <a:ln>
                <a:noFill/>
              </a:ln>
              <a:solidFill>
                <a:prstClr val="black"/>
              </a:solidFill>
              <a:effectLst/>
              <a:uLnTx/>
              <a:uFillTx/>
              <a:latin typeface="Segoe UI" panose="020B0502040204020203" pitchFamily="34" charset="0"/>
              <a:ea typeface="Lato Heavy" panose="020B0604020202020204" charset="0"/>
              <a:cs typeface="Segoe UI" panose="020B0502040204020203" pitchFamily="34" charset="0"/>
            </a:endParaRPr>
          </a:p>
        </p:txBody>
      </p:sp>
      <p:sp>
        <p:nvSpPr>
          <p:cNvPr id="3" name="Title 2">
            <a:extLst>
              <a:ext uri="{FF2B5EF4-FFF2-40B4-BE49-F238E27FC236}">
                <a16:creationId xmlns:a16="http://schemas.microsoft.com/office/drawing/2014/main" id="{B2A32190-19C5-E743-AAF9-A2A21365BC66}"/>
              </a:ext>
            </a:extLst>
          </p:cNvPr>
          <p:cNvSpPr txBox="1">
            <a:spLocks/>
          </p:cNvSpPr>
          <p:nvPr/>
        </p:nvSpPr>
        <p:spPr>
          <a:xfrm>
            <a:off x="766760" y="3"/>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ar-SA" b="1">
                <a:effectLst>
                  <a:outerShdw blurRad="38100" dist="38100" dir="2700000" algn="tl">
                    <a:srgbClr val="000000">
                      <a:alpha val="43137"/>
                    </a:srgbClr>
                  </a:outerShdw>
                </a:effectLst>
                <a:latin typeface="Jameel Noori Nastaleeq" panose="02000503000000000004" pitchFamily="2" charset="-78"/>
                <a:cs typeface="Jameel Noori Nastaleeq" panose="02000503000000000004" pitchFamily="2" charset="-78"/>
              </a:rPr>
              <a:t>جو کام کریں دل سے کریں</a:t>
            </a:r>
            <a:endParaRPr lang="en-US" b="1" dirty="0">
              <a:solidFill>
                <a:schemeClr val="bg2">
                  <a:lumMod val="10000"/>
                </a:schemeClr>
              </a:solidFill>
              <a:effectLst>
                <a:outerShdw blurRad="38100" dist="38100" dir="2700000" algn="tl">
                  <a:srgbClr val="000000">
                    <a:alpha val="43137"/>
                  </a:srgbClr>
                </a:outerShdw>
              </a:effectLst>
              <a:latin typeface="Jameel Noori Nastaleeq" panose="02000503000000000004" pitchFamily="2" charset="-78"/>
              <a:cs typeface="Jameel Noori Nastaleeq" panose="02000503000000000004" pitchFamily="2" charset="-78"/>
            </a:endParaRPr>
          </a:p>
        </p:txBody>
      </p:sp>
      <p:sp>
        <p:nvSpPr>
          <p:cNvPr id="4" name="Content Placeholder 3">
            <a:extLst>
              <a:ext uri="{FF2B5EF4-FFF2-40B4-BE49-F238E27FC236}">
                <a16:creationId xmlns:a16="http://schemas.microsoft.com/office/drawing/2014/main" id="{1CB89AD7-52A0-1147-853D-EA43B68448AF}"/>
              </a:ext>
            </a:extLst>
          </p:cNvPr>
          <p:cNvSpPr txBox="1">
            <a:spLocks/>
          </p:cNvSpPr>
          <p:nvPr/>
        </p:nvSpPr>
        <p:spPr>
          <a:xfrm>
            <a:off x="163285" y="1300779"/>
            <a:ext cx="9270077" cy="99143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2400"/>
              </a:spcBef>
              <a:buFont typeface="Arial" panose="020B0604020202020204" pitchFamily="34" charset="0"/>
              <a:buNone/>
            </a:pPr>
            <a:r>
              <a:rPr lang="ur-PK" sz="4800" b="1">
                <a:solidFill>
                  <a:srgbClr val="002060"/>
                </a:solidFill>
                <a:latin typeface="Jameel Noori Nastaleeq" panose="02000503000000000004" pitchFamily="2" charset="-78"/>
                <a:cs typeface="Jameel Noori Nastaleeq" panose="02000503000000000004" pitchFamily="2" charset="-78"/>
              </a:rPr>
              <a:t>کام کرنا.</a:t>
            </a:r>
            <a:endParaRPr lang="en-US" sz="4800" b="1" dirty="0">
              <a:solidFill>
                <a:srgbClr val="002060"/>
              </a:solidFill>
              <a:latin typeface="Jameel Noori Nastaleeq" panose="02000503000000000004" pitchFamily="2" charset="-78"/>
              <a:cs typeface="Jameel Noori Nastaleeq" panose="02000503000000000004" pitchFamily="2" charset="-78"/>
            </a:endParaRPr>
          </a:p>
        </p:txBody>
      </p:sp>
      <p:pic>
        <p:nvPicPr>
          <p:cNvPr id="5" name="Picture 2" descr="Pensive Face on Microsoft Windows 10 May 2019 Update">
            <a:extLst>
              <a:ext uri="{FF2B5EF4-FFF2-40B4-BE49-F238E27FC236}">
                <a16:creationId xmlns:a16="http://schemas.microsoft.com/office/drawing/2014/main" id="{7B532B4F-B832-0744-A457-DBA78A5E84A1}"/>
              </a:ext>
            </a:extLst>
          </p:cNvPr>
          <p:cNvPicPr>
            <a:picLocks noChangeAspect="1" noChangeArrowheads="1"/>
          </p:cNvPicPr>
          <p:nvPr/>
        </p:nvPicPr>
        <p:blipFill>
          <a:blip r:embed="rId2">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805756" y="1300780"/>
            <a:ext cx="873126" cy="87312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Slightly Smiling Face on Microsoft Windows 10 May 2019 Update">
            <a:extLst>
              <a:ext uri="{FF2B5EF4-FFF2-40B4-BE49-F238E27FC236}">
                <a16:creationId xmlns:a16="http://schemas.microsoft.com/office/drawing/2014/main" id="{203D8175-903F-6244-B485-8236FC897B35}"/>
              </a:ext>
            </a:extLst>
          </p:cNvPr>
          <p:cNvPicPr>
            <a:picLocks noChangeAspect="1" noChangeArrowheads="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805756" y="2292220"/>
            <a:ext cx="873126" cy="87312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ugging Face on Microsoft Windows 10 May 2019 Update">
            <a:extLst>
              <a:ext uri="{FF2B5EF4-FFF2-40B4-BE49-F238E27FC236}">
                <a16:creationId xmlns:a16="http://schemas.microsoft.com/office/drawing/2014/main" id="{CADCAB88-99F5-A34F-AAD5-6173F2C19305}"/>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839006" y="3283659"/>
            <a:ext cx="849170" cy="84917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CFC7D99-E0B1-4743-BEA6-D1A8A84D8E46}"/>
              </a:ext>
            </a:extLst>
          </p:cNvPr>
          <p:cNvSpPr txBox="1"/>
          <p:nvPr/>
        </p:nvSpPr>
        <p:spPr>
          <a:xfrm>
            <a:off x="213159" y="2313284"/>
            <a:ext cx="9220200" cy="830997"/>
          </a:xfrm>
          <a:prstGeom prst="rect">
            <a:avLst/>
          </a:prstGeom>
          <a:noFill/>
        </p:spPr>
        <p:txBody>
          <a:bodyPr wrap="square" lIns="91398" tIns="45699" rIns="91398" bIns="45699" rtlCol="0">
            <a:spAutoFit/>
          </a:bodyPr>
          <a:lstStyle/>
          <a:p>
            <a:pPr marL="0" marR="0" lvl="0" indent="0" algn="r" defTabSz="914400" rtl="0" eaLnBrk="1" fontAlgn="auto" latinLnBrk="0" hangingPunct="1">
              <a:lnSpc>
                <a:spcPct val="100000"/>
              </a:lnSpc>
              <a:spcBef>
                <a:spcPts val="2400"/>
              </a:spcBef>
              <a:spcAft>
                <a:spcPts val="0"/>
              </a:spcAft>
              <a:buClrTx/>
              <a:buSzTx/>
              <a:buFontTx/>
              <a:buNone/>
              <a:tabLst/>
              <a:defRPr/>
            </a:pPr>
            <a:r>
              <a:rPr kumimoji="0" lang="ar-AE" sz="4800" b="1" i="0" u="none" strike="noStrike" kern="1200" cap="none" spc="0" normalizeH="0" baseline="0" noProof="0" dirty="0">
                <a:ln>
                  <a:noFill/>
                </a:ln>
                <a:solidFill>
                  <a:srgbClr val="002060"/>
                </a:solidFill>
                <a:effectLst/>
                <a:uLnTx/>
                <a:uFillTx/>
                <a:latin typeface="Jameel Noori Nastaleeq" panose="02000503000000000004" pitchFamily="2" charset="-78"/>
                <a:ea typeface="+mn-ea"/>
                <a:cs typeface="Jameel Noori Nastaleeq" panose="02000503000000000004" pitchFamily="2" charset="-78"/>
              </a:rPr>
              <a:t>خوشی خوشی کام کرنا. </a:t>
            </a:r>
            <a:endParaRPr kumimoji="0" lang="en-US" sz="4800" b="1" i="0" u="none" strike="noStrike" kern="1200" cap="none" spc="0" normalizeH="0" baseline="0" noProof="0" dirty="0">
              <a:ln>
                <a:noFill/>
              </a:ln>
              <a:solidFill>
                <a:srgbClr val="002060"/>
              </a:solidFill>
              <a:effectLst/>
              <a:uLnTx/>
              <a:uFillTx/>
              <a:latin typeface="Jameel Noori Nastaleeq" panose="02000503000000000004" pitchFamily="2" charset="-78"/>
              <a:ea typeface="+mn-ea"/>
              <a:cs typeface="Jameel Noori Nastaleeq" panose="02000503000000000004" pitchFamily="2" charset="-78"/>
            </a:endParaRPr>
          </a:p>
        </p:txBody>
      </p:sp>
      <p:sp>
        <p:nvSpPr>
          <p:cNvPr id="9" name="TextBox 8">
            <a:extLst>
              <a:ext uri="{FF2B5EF4-FFF2-40B4-BE49-F238E27FC236}">
                <a16:creationId xmlns:a16="http://schemas.microsoft.com/office/drawing/2014/main" id="{92E4E670-CB0E-8F4D-AE4B-CA94C34B5232}"/>
              </a:ext>
            </a:extLst>
          </p:cNvPr>
          <p:cNvSpPr txBox="1"/>
          <p:nvPr/>
        </p:nvSpPr>
        <p:spPr>
          <a:xfrm>
            <a:off x="1669275" y="3301830"/>
            <a:ext cx="7764087" cy="830997"/>
          </a:xfrm>
          <a:prstGeom prst="rect">
            <a:avLst/>
          </a:prstGeom>
          <a:noFill/>
        </p:spPr>
        <p:txBody>
          <a:bodyPr wrap="square" lIns="91398" tIns="45699" rIns="91398" bIns="45699"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AE" sz="4800" b="1" i="0" u="none" strike="noStrike" kern="1200" cap="none" spc="0" normalizeH="0" baseline="0" noProof="0" dirty="0">
                <a:ln>
                  <a:noFill/>
                </a:ln>
                <a:solidFill>
                  <a:srgbClr val="002060"/>
                </a:solidFill>
                <a:effectLst/>
                <a:uLnTx/>
                <a:uFillTx/>
                <a:latin typeface="Jameel Noori Nastaleeq" panose="02000503000000000004" pitchFamily="2" charset="-78"/>
                <a:ea typeface="+mn-ea"/>
                <a:cs typeface="Jameel Noori Nastaleeq" panose="02000503000000000004" pitchFamily="2" charset="-78"/>
              </a:rPr>
              <a:t>الله کو ساتھ لے کرخوشی خوشی کام کرنا.</a:t>
            </a:r>
            <a:endParaRPr kumimoji="0" lang="en-US" sz="4800" b="1" i="0" u="none" strike="noStrike" kern="1200" cap="none" spc="0" normalizeH="0" baseline="0" noProof="0" dirty="0">
              <a:ln>
                <a:noFill/>
              </a:ln>
              <a:solidFill>
                <a:srgbClr val="002060"/>
              </a:solidFill>
              <a:effectLst/>
              <a:uLnTx/>
              <a:uFillTx/>
              <a:latin typeface="Jameel Noori Nastaleeq" panose="02000503000000000004" pitchFamily="2" charset="-78"/>
              <a:ea typeface="+mn-ea"/>
              <a:cs typeface="Jameel Noori Nastaleeq" panose="02000503000000000004" pitchFamily="2" charset="-78"/>
            </a:endParaRPr>
          </a:p>
        </p:txBody>
      </p:sp>
      <p:sp>
        <p:nvSpPr>
          <p:cNvPr id="10" name="TextBox 9">
            <a:extLst>
              <a:ext uri="{FF2B5EF4-FFF2-40B4-BE49-F238E27FC236}">
                <a16:creationId xmlns:a16="http://schemas.microsoft.com/office/drawing/2014/main" id="{D503BA7C-B072-4D4E-887B-018F2CDF58E4}"/>
              </a:ext>
            </a:extLst>
          </p:cNvPr>
          <p:cNvSpPr txBox="1"/>
          <p:nvPr/>
        </p:nvSpPr>
        <p:spPr>
          <a:xfrm>
            <a:off x="2012373" y="4037556"/>
            <a:ext cx="8167254" cy="2215991"/>
          </a:xfrm>
          <a:prstGeom prst="rect">
            <a:avLst/>
          </a:prstGeom>
          <a:noFill/>
        </p:spPr>
        <p:txBody>
          <a:bodyPr wrap="square" lIns="91398" tIns="45699" rIns="91398" bIns="45699"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AE" sz="3600" b="1" i="0" u="none" strike="noStrike" kern="1200" cap="none" spc="0" normalizeH="0" baseline="0" noProof="0" dirty="0">
                <a:ln>
                  <a:noFill/>
                </a:ln>
                <a:solidFill>
                  <a:prstClr val="black"/>
                </a:solidFill>
                <a:effectLst/>
                <a:uLnTx/>
                <a:uFillTx/>
                <a:latin typeface="Jameel Noori Nastaleeq" panose="02000503000000000004" pitchFamily="2" charset="-78"/>
                <a:cs typeface="Jameel Noori Nastaleeq" panose="02000503000000000004" pitchFamily="2" charset="-78"/>
              </a:rPr>
              <a:t>آیت:</a:t>
            </a:r>
            <a:r>
              <a:rPr kumimoji="0" lang="ar-AE" sz="3600" b="1" i="0" u="none" strike="noStrike" kern="1200" cap="none" spc="0" normalizeH="0" baseline="0" noProof="0" dirty="0">
                <a:ln>
                  <a:noFill/>
                </a:ln>
                <a:solidFill>
                  <a:prstClr val="black"/>
                </a:solidFill>
                <a:effectLst/>
                <a:uLnTx/>
                <a:uFillTx/>
                <a:latin typeface="El Messiri" panose="00000500000000000000" pitchFamily="50" charset="-78"/>
                <a:ea typeface="+mn-ea"/>
                <a:cs typeface="El Messiri" panose="00000500000000000000" pitchFamily="50" charset="-78"/>
              </a:rPr>
              <a:t> </a:t>
            </a:r>
            <a:r>
              <a:rPr kumimoji="0" lang="ar-AE" sz="6600" b="1" i="0" u="none" strike="noStrike" kern="1200" cap="none" spc="0" normalizeH="0" baseline="0" noProof="0" dirty="0">
                <a:ln>
                  <a:noFill/>
                </a:ln>
                <a:solidFill>
                  <a:prstClr val="black"/>
                </a:solidFill>
                <a:effectLst/>
                <a:uLnTx/>
                <a:uFillTx/>
                <a:latin typeface="Arabic Typesetting" panose="03020402040406030203" pitchFamily="66" charset="-78"/>
                <a:ea typeface="+mn-ea"/>
                <a:cs typeface="Arabic Typesetting" panose="03020402040406030203" pitchFamily="66" charset="-78"/>
              </a:rPr>
              <a:t>إِيَّاكَ نَعْبُدُ وإِيَّاكَ نَسْتَعِينُ</a:t>
            </a:r>
            <a:endParaRPr kumimoji="0" lang="en-US" sz="6600" b="1" i="0" u="none" strike="noStrike" kern="1200" cap="none" spc="0" normalizeH="0" baseline="0" noProof="0" dirty="0">
              <a:ln>
                <a:noFill/>
              </a:ln>
              <a:solidFill>
                <a:prstClr val="black"/>
              </a:solidFill>
              <a:effectLst/>
              <a:uLnTx/>
              <a:uFillTx/>
              <a:latin typeface="Arabic Typesetting" panose="03020402040406030203" pitchFamily="66" charset="-78"/>
              <a:ea typeface="+mn-ea"/>
              <a:cs typeface="Arabic Typesetting" panose="03020402040406030203" pitchFamily="66" charset="-7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AE" sz="3600" b="1" i="0" u="none" strike="noStrike" kern="1200" cap="none" spc="0" normalizeH="0" baseline="0" noProof="0" dirty="0">
                <a:ln>
                  <a:noFill/>
                </a:ln>
                <a:solidFill>
                  <a:srgbClr val="002060"/>
                </a:solidFill>
                <a:effectLst/>
                <a:uLnTx/>
                <a:uFillTx/>
                <a:latin typeface="Jameel Noori Nastaleeq" panose="02000503000000000004" pitchFamily="2" charset="-78"/>
                <a:ea typeface="+mn-ea"/>
                <a:cs typeface="Jameel Noori Nastaleeq" panose="02000503000000000004" pitchFamily="2" charset="-78"/>
              </a:rPr>
              <a:t>ترجمہ: یا الله ہم تیری ہی عبادت کرتے ہیں. </a:t>
            </a:r>
            <a:endParaRPr kumimoji="0" lang="en-US" sz="3600" b="1" i="0" u="none" strike="noStrike" kern="1200" cap="none" spc="0" normalizeH="0" baseline="0" noProof="0" dirty="0">
              <a:ln>
                <a:noFill/>
              </a:ln>
              <a:solidFill>
                <a:srgbClr val="002060"/>
              </a:solidFill>
              <a:effectLst/>
              <a:uLnTx/>
              <a:uFillTx/>
              <a:latin typeface="Jameel Noori Nastaleeq" panose="02000503000000000004" pitchFamily="2" charset="-78"/>
              <a:ea typeface="+mn-ea"/>
              <a:cs typeface="Jameel Noori Nastaleeq" panose="02000503000000000004" pitchFamily="2" charset="-7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ur-PK" sz="3600" b="1" i="0" u="none" strike="noStrike" kern="1200" cap="none" spc="0" normalizeH="0" baseline="0" noProof="0" dirty="0">
                <a:ln>
                  <a:noFill/>
                </a:ln>
                <a:solidFill>
                  <a:srgbClr val="002060"/>
                </a:solidFill>
                <a:effectLst/>
                <a:uLnTx/>
                <a:uFillTx/>
                <a:latin typeface="Jameel Noori Nastaleeq" panose="02000503000000000004" pitchFamily="2" charset="-78"/>
                <a:ea typeface="+mn-ea"/>
                <a:cs typeface="Jameel Noori Nastaleeq" panose="02000503000000000004" pitchFamily="2" charset="-78"/>
              </a:rPr>
              <a:t>اور تجھ ہی سے مد د مانگتے ہیں </a:t>
            </a:r>
            <a:endParaRPr kumimoji="0" lang="en-US" sz="3600" b="1" i="0" u="none" strike="noStrike" kern="1200" cap="none" spc="0" normalizeH="0" baseline="0" noProof="0" dirty="0">
              <a:ln>
                <a:noFill/>
              </a:ln>
              <a:solidFill>
                <a:srgbClr val="002060"/>
              </a:solidFill>
              <a:effectLst/>
              <a:uLnTx/>
              <a:uFillTx/>
              <a:latin typeface="Jameel Noori Nastaleeq" panose="02000503000000000004" pitchFamily="2" charset="-78"/>
              <a:ea typeface="+mn-ea"/>
              <a:cs typeface="Jameel Noori Nastaleeq" panose="02000503000000000004" pitchFamily="2" charset="-78"/>
            </a:endParaRPr>
          </a:p>
        </p:txBody>
      </p:sp>
      <p:cxnSp>
        <p:nvCxnSpPr>
          <p:cNvPr id="11" name="Straight Connector 10">
            <a:extLst>
              <a:ext uri="{FF2B5EF4-FFF2-40B4-BE49-F238E27FC236}">
                <a16:creationId xmlns:a16="http://schemas.microsoft.com/office/drawing/2014/main" id="{F9C61107-7D7C-FD45-AD20-4246E325151C}"/>
              </a:ext>
            </a:extLst>
          </p:cNvPr>
          <p:cNvCxnSpPr>
            <a:cxnSpLocks/>
          </p:cNvCxnSpPr>
          <p:nvPr/>
        </p:nvCxnSpPr>
        <p:spPr>
          <a:xfrm>
            <a:off x="7837484" y="1063040"/>
            <a:ext cx="3398207" cy="0"/>
          </a:xfrm>
          <a:prstGeom prst="line">
            <a:avLst/>
          </a:prstGeom>
          <a:ln w="571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A65D0179-0E6E-CE4F-988C-3E243B6D851E}"/>
              </a:ext>
            </a:extLst>
          </p:cNvPr>
          <p:cNvSpPr txBox="1"/>
          <p:nvPr/>
        </p:nvSpPr>
        <p:spPr>
          <a:xfrm>
            <a:off x="630621" y="217564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15059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right)">
                                      <p:cBhvr>
                                        <p:cTn id="12" dur="500"/>
                                        <p:tgtEl>
                                          <p:spTgt spid="11"/>
                                        </p:tgtEl>
                                      </p:cBhvr>
                                    </p:animEffect>
                                  </p:childTnLst>
                                </p:cTn>
                              </p:par>
                            </p:childTnLst>
                          </p:cTn>
                        </p:par>
                        <p:par>
                          <p:cTn id="13" fill="hold">
                            <p:stCondLst>
                              <p:cond delay="1000"/>
                            </p:stCondLst>
                            <p:childTnLst>
                              <p:par>
                                <p:cTn id="14" presetID="22" presetClass="entr" presetSubtype="2"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right)">
                                      <p:cBhvr>
                                        <p:cTn id="16" dur="500"/>
                                        <p:tgtEl>
                                          <p:spTgt spid="2"/>
                                        </p:tgtEl>
                                      </p:cBhvr>
                                    </p:animEffect>
                                  </p:childTnLst>
                                </p:cTn>
                              </p:par>
                            </p:childTnLst>
                          </p:cTn>
                        </p:par>
                        <p:par>
                          <p:cTn id="17" fill="hold">
                            <p:stCondLst>
                              <p:cond delay="1500"/>
                            </p:stCondLst>
                            <p:childTnLst>
                              <p:par>
                                <p:cTn id="18" presetID="22" presetClass="entr" presetSubtype="2"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right)">
                                      <p:cBhvr>
                                        <p:cTn id="20" dur="500"/>
                                        <p:tgtEl>
                                          <p:spTgt spid="5"/>
                                        </p:tgtEl>
                                      </p:cBhvr>
                                    </p:animEffect>
                                  </p:childTnLst>
                                </p:cTn>
                              </p:par>
                            </p:childTnLst>
                          </p:cTn>
                        </p:par>
                        <p:par>
                          <p:cTn id="21" fill="hold">
                            <p:stCondLst>
                              <p:cond delay="2000"/>
                            </p:stCondLst>
                            <p:childTnLst>
                              <p:par>
                                <p:cTn id="22" presetID="22" presetClass="entr" presetSubtype="2" fill="hold" grpId="0" nodeType="afterEffect">
                                  <p:stCondLst>
                                    <p:cond delay="0"/>
                                  </p:stCondLst>
                                  <p:childTnLst>
                                    <p:set>
                                      <p:cBhvr>
                                        <p:cTn id="23" dur="1" fill="hold">
                                          <p:stCondLst>
                                            <p:cond delay="0"/>
                                          </p:stCondLst>
                                        </p:cTn>
                                        <p:tgtEl>
                                          <p:spTgt spid="4">
                                            <p:txEl>
                                              <p:pRg st="0" end="0"/>
                                            </p:txEl>
                                          </p:spTgt>
                                        </p:tgtEl>
                                        <p:attrNameLst>
                                          <p:attrName>style.visibility</p:attrName>
                                        </p:attrNameLst>
                                      </p:cBhvr>
                                      <p:to>
                                        <p:strVal val="visible"/>
                                      </p:to>
                                    </p:set>
                                    <p:animEffect transition="in" filter="wipe(right)">
                                      <p:cBhvr>
                                        <p:cTn id="24" dur="500"/>
                                        <p:tgtEl>
                                          <p:spTgt spid="4">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2"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ipe(right)">
                                      <p:cBhvr>
                                        <p:cTn id="29" dur="500"/>
                                        <p:tgtEl>
                                          <p:spTgt spid="6"/>
                                        </p:tgtEl>
                                      </p:cBhvr>
                                    </p:animEffect>
                                  </p:childTnLst>
                                </p:cTn>
                              </p:par>
                            </p:childTnLst>
                          </p:cTn>
                        </p:par>
                        <p:par>
                          <p:cTn id="30" fill="hold">
                            <p:stCondLst>
                              <p:cond delay="500"/>
                            </p:stCondLst>
                            <p:childTnLst>
                              <p:par>
                                <p:cTn id="31" presetID="22" presetClass="entr" presetSubtype="2"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right)">
                                      <p:cBhvr>
                                        <p:cTn id="33" dur="5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2" fill="hold"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right)">
                                      <p:cBhvr>
                                        <p:cTn id="38" dur="500"/>
                                        <p:tgtEl>
                                          <p:spTgt spid="7"/>
                                        </p:tgtEl>
                                      </p:cBhvr>
                                    </p:animEffect>
                                  </p:childTnLst>
                                </p:cTn>
                              </p:par>
                            </p:childTnLst>
                          </p:cTn>
                        </p:par>
                        <p:par>
                          <p:cTn id="39" fill="hold">
                            <p:stCondLst>
                              <p:cond delay="500"/>
                            </p:stCondLst>
                            <p:childTnLst>
                              <p:par>
                                <p:cTn id="40" presetID="22" presetClass="entr" presetSubtype="2"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right)">
                                      <p:cBhvr>
                                        <p:cTn id="42" dur="5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2" fill="hold" grpId="0"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right)">
                                      <p:cBhvr>
                                        <p:cTn id="4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build="p"/>
      <p:bldP spid="8" grpId="0"/>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p:cNvGrpSpPr/>
          <p:nvPr/>
        </p:nvGrpSpPr>
        <p:grpSpPr>
          <a:xfrm>
            <a:off x="1172226" y="925760"/>
            <a:ext cx="10621472" cy="3663455"/>
            <a:chOff x="4613912" y="1621361"/>
            <a:chExt cx="5985475" cy="2735680"/>
          </a:xfrm>
        </p:grpSpPr>
        <p:cxnSp>
          <p:nvCxnSpPr>
            <p:cNvPr id="81" name="Straight Connector 80">
              <a:extLst>
                <a:ext uri="{FF2B5EF4-FFF2-40B4-BE49-F238E27FC236}">
                  <a16:creationId xmlns:a16="http://schemas.microsoft.com/office/drawing/2014/main" id="{EB320C04-AD47-41B4-9088-8E72BA6F5A2B}"/>
                </a:ext>
              </a:extLst>
            </p:cNvPr>
            <p:cNvCxnSpPr>
              <a:cxnSpLocks/>
            </p:cNvCxnSpPr>
            <p:nvPr/>
          </p:nvCxnSpPr>
          <p:spPr>
            <a:xfrm flipH="1">
              <a:off x="4637758" y="1621361"/>
              <a:ext cx="5961629" cy="0"/>
            </a:xfrm>
            <a:prstGeom prst="line">
              <a:avLst/>
            </a:prstGeom>
            <a:noFill/>
            <a:ln w="44450">
              <a:solidFill>
                <a:srgbClr val="494B69"/>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3A7F5A2-C864-49B7-A535-F494A9B122A6}"/>
                </a:ext>
              </a:extLst>
            </p:cNvPr>
            <p:cNvCxnSpPr>
              <a:cxnSpLocks/>
            </p:cNvCxnSpPr>
            <p:nvPr/>
          </p:nvCxnSpPr>
          <p:spPr>
            <a:xfrm flipV="1">
              <a:off x="10575541" y="1638414"/>
              <a:ext cx="20451" cy="2714095"/>
            </a:xfrm>
            <a:prstGeom prst="line">
              <a:avLst/>
            </a:prstGeom>
            <a:noFill/>
            <a:ln w="44450">
              <a:solidFill>
                <a:srgbClr val="494B69"/>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56E35D2B-BC4C-4889-BE5E-FA96991814A0}"/>
                </a:ext>
              </a:extLst>
            </p:cNvPr>
            <p:cNvCxnSpPr>
              <a:cxnSpLocks/>
            </p:cNvCxnSpPr>
            <p:nvPr/>
          </p:nvCxnSpPr>
          <p:spPr>
            <a:xfrm flipH="1">
              <a:off x="4613912" y="4352509"/>
              <a:ext cx="5961629" cy="4532"/>
            </a:xfrm>
            <a:prstGeom prst="line">
              <a:avLst/>
            </a:prstGeom>
            <a:noFill/>
            <a:ln w="44450">
              <a:solidFill>
                <a:srgbClr val="494B69"/>
              </a:solidFill>
            </a:ln>
          </p:spPr>
          <p:style>
            <a:lnRef idx="1">
              <a:schemeClr val="accent1"/>
            </a:lnRef>
            <a:fillRef idx="0">
              <a:schemeClr val="accent1"/>
            </a:fillRef>
            <a:effectRef idx="0">
              <a:schemeClr val="accent1"/>
            </a:effectRef>
            <a:fontRef idx="minor">
              <a:schemeClr val="tx1"/>
            </a:fontRef>
          </p:style>
        </p:cxnSp>
      </p:grpSp>
      <p:grpSp>
        <p:nvGrpSpPr>
          <p:cNvPr id="2" name="Group 1"/>
          <p:cNvGrpSpPr/>
          <p:nvPr/>
        </p:nvGrpSpPr>
        <p:grpSpPr>
          <a:xfrm>
            <a:off x="855082" y="821736"/>
            <a:ext cx="667029" cy="523220"/>
            <a:chOff x="798327" y="2057386"/>
            <a:chExt cx="791815" cy="708600"/>
          </a:xfrm>
        </p:grpSpPr>
        <p:sp>
          <p:nvSpPr>
            <p:cNvPr id="84" name="Oval 83">
              <a:extLst>
                <a:ext uri="{FF2B5EF4-FFF2-40B4-BE49-F238E27FC236}">
                  <a16:creationId xmlns:a16="http://schemas.microsoft.com/office/drawing/2014/main" id="{A837C386-A900-4691-B1C5-EE765A4FE47A}"/>
                </a:ext>
              </a:extLst>
            </p:cNvPr>
            <p:cNvSpPr/>
            <p:nvPr/>
          </p:nvSpPr>
          <p:spPr>
            <a:xfrm>
              <a:off x="952091" y="2196582"/>
              <a:ext cx="477538" cy="477539"/>
            </a:xfrm>
            <a:prstGeom prst="ellipse">
              <a:avLst/>
            </a:prstGeom>
            <a:solidFill>
              <a:schemeClr val="bg1"/>
            </a:solidFill>
            <a:ln w="44450">
              <a:solidFill>
                <a:srgbClr val="494B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prstClr val="white"/>
                </a:solidFill>
                <a:effectLst/>
                <a:uLnTx/>
                <a:uFillTx/>
                <a:latin typeface="Calibri"/>
                <a:ea typeface="+mn-ea"/>
                <a:cs typeface="+mn-cs"/>
              </a:endParaRPr>
            </a:p>
          </p:txBody>
        </p:sp>
        <p:sp>
          <p:nvSpPr>
            <p:cNvPr id="86" name="TextBox 85">
              <a:extLst>
                <a:ext uri="{FF2B5EF4-FFF2-40B4-BE49-F238E27FC236}">
                  <a16:creationId xmlns:a16="http://schemas.microsoft.com/office/drawing/2014/main" id="{EF029466-16C1-4B83-AB9C-EC98A357CB3D}"/>
                </a:ext>
              </a:extLst>
            </p:cNvPr>
            <p:cNvSpPr txBox="1"/>
            <p:nvPr/>
          </p:nvSpPr>
          <p:spPr>
            <a:xfrm>
              <a:off x="798327" y="2057386"/>
              <a:ext cx="791815" cy="708600"/>
            </a:xfrm>
            <a:prstGeom prst="rect">
              <a:avLst/>
            </a:prstGeom>
            <a:noFill/>
          </p:spPr>
          <p:txBody>
            <a:bodyPr wrap="square" lIns="108000" rIns="10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rPr>
                <a:t>1</a:t>
              </a:r>
              <a:endParaRPr kumimoji="0" lang="ko-KR" altLang="en-US"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endParaRPr>
            </a:p>
          </p:txBody>
        </p:sp>
      </p:grpSp>
      <p:sp>
        <p:nvSpPr>
          <p:cNvPr id="87" name="Rectangle 86"/>
          <p:cNvSpPr/>
          <p:nvPr/>
        </p:nvSpPr>
        <p:spPr>
          <a:xfrm>
            <a:off x="1615289" y="910963"/>
            <a:ext cx="1434432" cy="532903"/>
          </a:xfrm>
          <a:prstGeom prst="rect">
            <a:avLst/>
          </a:prstGeom>
        </p:spPr>
        <p:txBody>
          <a:bodyPr wrap="none">
            <a:spAutoFit/>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a:ea typeface="Calibri" panose="020F0502020204030204" pitchFamily="34" charset="0"/>
                <a:cs typeface="DejaVu Sans"/>
              </a:rPr>
              <a:t>Revision</a:t>
            </a:r>
          </a:p>
        </p:txBody>
      </p:sp>
      <p:sp>
        <p:nvSpPr>
          <p:cNvPr id="91" name="Rectangle 90"/>
          <p:cNvSpPr/>
          <p:nvPr/>
        </p:nvSpPr>
        <p:spPr>
          <a:xfrm>
            <a:off x="1615289" y="1378410"/>
            <a:ext cx="10194119" cy="461665"/>
          </a:xfrm>
          <a:prstGeom prst="rect">
            <a:avLst/>
          </a:prstGeom>
        </p:spPr>
        <p:txBody>
          <a:bodyPr wrap="square">
            <a:spAutoFit/>
          </a:bodyPr>
          <a:lstStyle/>
          <a:p>
            <a:pPr lvl="0">
              <a:defRPr/>
            </a:pPr>
            <a:r>
              <a:rPr lang="en-US" sz="2400" b="1" dirty="0">
                <a:solidFill>
                  <a:prstClr val="black"/>
                </a:solidFill>
              </a:rPr>
              <a:t>Images</a:t>
            </a:r>
          </a:p>
        </p:txBody>
      </p:sp>
      <p:sp>
        <p:nvSpPr>
          <p:cNvPr id="95" name="Rectangle 94"/>
          <p:cNvSpPr/>
          <p:nvPr/>
        </p:nvSpPr>
        <p:spPr>
          <a:xfrm>
            <a:off x="1660817" y="2157275"/>
            <a:ext cx="9310241" cy="470000"/>
          </a:xfrm>
          <a:prstGeom prst="rect">
            <a:avLst/>
          </a:prstGeom>
        </p:spPr>
        <p:txBody>
          <a:bodyPr wrap="square">
            <a:spAutoFit/>
          </a:bodyPr>
          <a:lstStyle/>
          <a:p>
            <a:pPr lvl="0" algn="just">
              <a:lnSpc>
                <a:spcPct val="107000"/>
              </a:lnSpc>
              <a:spcAft>
                <a:spcPts val="800"/>
              </a:spcAft>
              <a:defRPr/>
            </a:pPr>
            <a:r>
              <a:rPr lang="en-US" sz="2400" b="1" dirty="0">
                <a:solidFill>
                  <a:prstClr val="black"/>
                </a:solidFill>
                <a:latin typeface="Segoe UI" pitchFamily="34" charset="0"/>
                <a:ea typeface="Calibri" panose="020F0502020204030204" pitchFamily="34" charset="0"/>
                <a:cs typeface="Segoe UI" pitchFamily="34" charset="0"/>
              </a:rPr>
              <a:t>Movement, Rotation, Fade</a:t>
            </a:r>
          </a:p>
        </p:txBody>
      </p:sp>
      <p:sp>
        <p:nvSpPr>
          <p:cNvPr id="103" name="Rectangle 102"/>
          <p:cNvSpPr/>
          <p:nvPr/>
        </p:nvSpPr>
        <p:spPr>
          <a:xfrm>
            <a:off x="1661774" y="2578883"/>
            <a:ext cx="8836175" cy="470000"/>
          </a:xfrm>
          <a:prstGeom prst="rect">
            <a:avLst/>
          </a:prstGeom>
        </p:spPr>
        <p:txBody>
          <a:bodyPr wrap="square">
            <a:spAutoFit/>
          </a:bodyPr>
          <a:lstStyle/>
          <a:p>
            <a:pPr lvl="0" algn="just">
              <a:lnSpc>
                <a:spcPct val="107000"/>
              </a:lnSpc>
              <a:spcAft>
                <a:spcPts val="800"/>
              </a:spcAft>
              <a:defRPr/>
            </a:pPr>
            <a:r>
              <a:rPr lang="en-US" sz="2400" b="1" dirty="0">
                <a:solidFill>
                  <a:prstClr val="black"/>
                </a:solidFill>
                <a:latin typeface="Segoe UI" pitchFamily="34" charset="0"/>
                <a:ea typeface="Calibri" panose="020F0502020204030204" pitchFamily="34" charset="0"/>
                <a:cs typeface="Segoe UI" pitchFamily="34" charset="0"/>
              </a:rPr>
              <a:t>Videos</a:t>
            </a:r>
          </a:p>
        </p:txBody>
      </p:sp>
      <p:grpSp>
        <p:nvGrpSpPr>
          <p:cNvPr id="25" name="Group 24"/>
          <p:cNvGrpSpPr/>
          <p:nvPr/>
        </p:nvGrpSpPr>
        <p:grpSpPr>
          <a:xfrm>
            <a:off x="873507" y="1232480"/>
            <a:ext cx="667028" cy="523220"/>
            <a:chOff x="813567" y="2075434"/>
            <a:chExt cx="791815" cy="646263"/>
          </a:xfrm>
        </p:grpSpPr>
        <p:sp>
          <p:nvSpPr>
            <p:cNvPr id="26" name="Oval 25">
              <a:extLst>
                <a:ext uri="{FF2B5EF4-FFF2-40B4-BE49-F238E27FC236}">
                  <a16:creationId xmlns:a16="http://schemas.microsoft.com/office/drawing/2014/main" id="{A837C386-A900-4691-B1C5-EE765A4FE47A}"/>
                </a:ext>
              </a:extLst>
            </p:cNvPr>
            <p:cNvSpPr/>
            <p:nvPr/>
          </p:nvSpPr>
          <p:spPr>
            <a:xfrm>
              <a:off x="952091" y="2196582"/>
              <a:ext cx="477538" cy="477539"/>
            </a:xfrm>
            <a:prstGeom prst="ellipse">
              <a:avLst/>
            </a:prstGeom>
            <a:solidFill>
              <a:schemeClr val="bg1"/>
            </a:solidFill>
            <a:ln w="44450">
              <a:solidFill>
                <a:srgbClr val="494B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prstClr val="white"/>
                </a:solidFill>
                <a:effectLst/>
                <a:uLnTx/>
                <a:uFillTx/>
                <a:latin typeface="Calibri"/>
                <a:ea typeface="+mn-ea"/>
                <a:cs typeface="+mn-cs"/>
              </a:endParaRPr>
            </a:p>
          </p:txBody>
        </p:sp>
        <p:sp>
          <p:nvSpPr>
            <p:cNvPr id="27" name="TextBox 26">
              <a:extLst>
                <a:ext uri="{FF2B5EF4-FFF2-40B4-BE49-F238E27FC236}">
                  <a16:creationId xmlns:a16="http://schemas.microsoft.com/office/drawing/2014/main" id="{EF029466-16C1-4B83-AB9C-EC98A357CB3D}"/>
                </a:ext>
              </a:extLst>
            </p:cNvPr>
            <p:cNvSpPr txBox="1"/>
            <p:nvPr/>
          </p:nvSpPr>
          <p:spPr>
            <a:xfrm>
              <a:off x="813567" y="2075434"/>
              <a:ext cx="791815" cy="646263"/>
            </a:xfrm>
            <a:prstGeom prst="rect">
              <a:avLst/>
            </a:prstGeom>
            <a:noFill/>
          </p:spPr>
          <p:txBody>
            <a:bodyPr wrap="square" lIns="108000" rIns="10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rPr>
                <a:t>2</a:t>
              </a:r>
              <a:endParaRPr kumimoji="0" lang="ko-KR" altLang="en-US"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endParaRPr>
            </a:p>
          </p:txBody>
        </p:sp>
      </p:grpSp>
      <p:grpSp>
        <p:nvGrpSpPr>
          <p:cNvPr id="28" name="Group 27"/>
          <p:cNvGrpSpPr/>
          <p:nvPr/>
        </p:nvGrpSpPr>
        <p:grpSpPr>
          <a:xfrm>
            <a:off x="834820" y="2094614"/>
            <a:ext cx="721551" cy="478072"/>
            <a:chOff x="797359" y="2091333"/>
            <a:chExt cx="778729" cy="589186"/>
          </a:xfrm>
        </p:grpSpPr>
        <p:sp>
          <p:nvSpPr>
            <p:cNvPr id="29" name="Oval 28">
              <a:extLst>
                <a:ext uri="{FF2B5EF4-FFF2-40B4-BE49-F238E27FC236}">
                  <a16:creationId xmlns:a16="http://schemas.microsoft.com/office/drawing/2014/main" id="{A837C386-A900-4691-B1C5-EE765A4FE47A}"/>
                </a:ext>
              </a:extLst>
            </p:cNvPr>
            <p:cNvSpPr/>
            <p:nvPr/>
          </p:nvSpPr>
          <p:spPr>
            <a:xfrm>
              <a:off x="952091" y="2196582"/>
              <a:ext cx="477538" cy="477539"/>
            </a:xfrm>
            <a:prstGeom prst="ellipse">
              <a:avLst/>
            </a:prstGeom>
            <a:solidFill>
              <a:schemeClr val="bg1"/>
            </a:solidFill>
            <a:ln w="44450">
              <a:solidFill>
                <a:srgbClr val="494B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prstClr val="white"/>
                </a:solidFill>
                <a:effectLst/>
                <a:uLnTx/>
                <a:uFillTx/>
                <a:latin typeface="Calibri"/>
                <a:ea typeface="+mn-ea"/>
                <a:cs typeface="+mn-cs"/>
              </a:endParaRPr>
            </a:p>
          </p:txBody>
        </p:sp>
        <p:sp>
          <p:nvSpPr>
            <p:cNvPr id="30" name="TextBox 29">
              <a:extLst>
                <a:ext uri="{FF2B5EF4-FFF2-40B4-BE49-F238E27FC236}">
                  <a16:creationId xmlns:a16="http://schemas.microsoft.com/office/drawing/2014/main" id="{EF029466-16C1-4B83-AB9C-EC98A357CB3D}"/>
                </a:ext>
              </a:extLst>
            </p:cNvPr>
            <p:cNvSpPr txBox="1"/>
            <p:nvPr/>
          </p:nvSpPr>
          <p:spPr>
            <a:xfrm>
              <a:off x="797359" y="2091333"/>
              <a:ext cx="778729" cy="589186"/>
            </a:xfrm>
            <a:prstGeom prst="rect">
              <a:avLst/>
            </a:prstGeom>
            <a:noFill/>
          </p:spPr>
          <p:txBody>
            <a:bodyPr wrap="square" lIns="108000" rIns="10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rPr>
                <a:t>4</a:t>
              </a:r>
              <a:endParaRPr kumimoji="0" lang="ko-KR" altLang="en-US"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endParaRPr>
            </a:p>
          </p:txBody>
        </p:sp>
      </p:grpSp>
      <p:grpSp>
        <p:nvGrpSpPr>
          <p:cNvPr id="31" name="Group 30"/>
          <p:cNvGrpSpPr/>
          <p:nvPr/>
        </p:nvGrpSpPr>
        <p:grpSpPr>
          <a:xfrm>
            <a:off x="871517" y="2514196"/>
            <a:ext cx="667014" cy="523220"/>
            <a:chOff x="814059" y="2077052"/>
            <a:chExt cx="791815" cy="689892"/>
          </a:xfrm>
        </p:grpSpPr>
        <p:sp>
          <p:nvSpPr>
            <p:cNvPr id="32" name="Oval 31">
              <a:extLst>
                <a:ext uri="{FF2B5EF4-FFF2-40B4-BE49-F238E27FC236}">
                  <a16:creationId xmlns:a16="http://schemas.microsoft.com/office/drawing/2014/main" id="{A837C386-A900-4691-B1C5-EE765A4FE47A}"/>
                </a:ext>
              </a:extLst>
            </p:cNvPr>
            <p:cNvSpPr/>
            <p:nvPr/>
          </p:nvSpPr>
          <p:spPr>
            <a:xfrm>
              <a:off x="952091" y="2196582"/>
              <a:ext cx="477538" cy="477539"/>
            </a:xfrm>
            <a:prstGeom prst="ellipse">
              <a:avLst/>
            </a:prstGeom>
            <a:solidFill>
              <a:schemeClr val="bg1"/>
            </a:solidFill>
            <a:ln w="44450">
              <a:solidFill>
                <a:srgbClr val="494B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prstClr val="white"/>
                </a:solidFill>
                <a:effectLst/>
                <a:uLnTx/>
                <a:uFillTx/>
                <a:latin typeface="Calibri"/>
                <a:ea typeface="+mn-ea"/>
                <a:cs typeface="+mn-cs"/>
              </a:endParaRPr>
            </a:p>
          </p:txBody>
        </p:sp>
        <p:sp>
          <p:nvSpPr>
            <p:cNvPr id="33" name="TextBox 32">
              <a:extLst>
                <a:ext uri="{FF2B5EF4-FFF2-40B4-BE49-F238E27FC236}">
                  <a16:creationId xmlns:a16="http://schemas.microsoft.com/office/drawing/2014/main" id="{EF029466-16C1-4B83-AB9C-EC98A357CB3D}"/>
                </a:ext>
              </a:extLst>
            </p:cNvPr>
            <p:cNvSpPr txBox="1"/>
            <p:nvPr/>
          </p:nvSpPr>
          <p:spPr>
            <a:xfrm>
              <a:off x="814059" y="2077052"/>
              <a:ext cx="791815" cy="689892"/>
            </a:xfrm>
            <a:prstGeom prst="rect">
              <a:avLst/>
            </a:prstGeom>
            <a:noFill/>
          </p:spPr>
          <p:txBody>
            <a:bodyPr wrap="square" lIns="108000" rIns="10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rPr>
                <a:t>5</a:t>
              </a:r>
              <a:endParaRPr kumimoji="0" lang="ko-KR" altLang="en-US"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endParaRPr>
            </a:p>
          </p:txBody>
        </p:sp>
      </p:grpSp>
      <p:sp>
        <p:nvSpPr>
          <p:cNvPr id="34" name="Title 2"/>
          <p:cNvSpPr txBox="1">
            <a:spLocks/>
          </p:cNvSpPr>
          <p:nvPr/>
        </p:nvSpPr>
        <p:spPr>
          <a:xfrm>
            <a:off x="815325" y="190914"/>
            <a:ext cx="4263112" cy="6092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just" defTabSz="914400"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a:ln>
                  <a:noFill/>
                </a:ln>
                <a:solidFill>
                  <a:srgbClr val="E7E6E6">
                    <a:lumMod val="10000"/>
                  </a:srgbClr>
                </a:solidFill>
                <a:effectLst/>
                <a:uLnTx/>
                <a:uFillTx/>
                <a:latin typeface="Segoe UI" panose="020B0502040204020203" pitchFamily="34" charset="0"/>
                <a:ea typeface="+mj-ea"/>
                <a:cs typeface="Segoe UI" panose="020B0502040204020203" pitchFamily="34" charset="0"/>
              </a:rPr>
              <a:t>Lecture Outline</a:t>
            </a:r>
          </a:p>
        </p:txBody>
      </p:sp>
      <p:cxnSp>
        <p:nvCxnSpPr>
          <p:cNvPr id="35" name="Straight Connector 34"/>
          <p:cNvCxnSpPr>
            <a:cxnSpLocks/>
          </p:cNvCxnSpPr>
          <p:nvPr/>
        </p:nvCxnSpPr>
        <p:spPr>
          <a:xfrm>
            <a:off x="928426" y="839408"/>
            <a:ext cx="3246009" cy="0"/>
          </a:xfrm>
          <a:prstGeom prst="line">
            <a:avLst/>
          </a:prstGeom>
          <a:ln w="571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86889360-1154-46AF-813D-C9182683FF9C}"/>
              </a:ext>
            </a:extLst>
          </p:cNvPr>
          <p:cNvSpPr/>
          <p:nvPr/>
        </p:nvSpPr>
        <p:spPr>
          <a:xfrm>
            <a:off x="1638330" y="3015626"/>
            <a:ext cx="8836175" cy="470000"/>
          </a:xfrm>
          <a:prstGeom prst="rect">
            <a:avLst/>
          </a:prstGeom>
        </p:spPr>
        <p:txBody>
          <a:bodyPr wrap="square">
            <a:spAutoFit/>
          </a:bodyPr>
          <a:lstStyle/>
          <a:p>
            <a:pPr lvl="0">
              <a:lnSpc>
                <a:spcPct val="107000"/>
              </a:lnSpc>
              <a:spcAft>
                <a:spcPts val="800"/>
              </a:spcAft>
              <a:defRPr/>
            </a:pPr>
            <a:r>
              <a:rPr lang="en-US" sz="2400" b="1" dirty="0">
                <a:solidFill>
                  <a:prstClr val="black"/>
                </a:solidFill>
                <a:latin typeface="Segoe UI" pitchFamily="34" charset="0"/>
                <a:ea typeface="Calibri" panose="020F0502020204030204" pitchFamily="34" charset="0"/>
                <a:cs typeface="Segoe UI" pitchFamily="34" charset="0"/>
              </a:rPr>
              <a:t>Audios</a:t>
            </a:r>
          </a:p>
        </p:txBody>
      </p:sp>
      <p:grpSp>
        <p:nvGrpSpPr>
          <p:cNvPr id="37" name="Group 36">
            <a:extLst>
              <a:ext uri="{FF2B5EF4-FFF2-40B4-BE49-F238E27FC236}">
                <a16:creationId xmlns:a16="http://schemas.microsoft.com/office/drawing/2014/main" id="{D806695C-E699-4E3D-BBDF-0AF23992A640}"/>
              </a:ext>
            </a:extLst>
          </p:cNvPr>
          <p:cNvGrpSpPr/>
          <p:nvPr/>
        </p:nvGrpSpPr>
        <p:grpSpPr>
          <a:xfrm>
            <a:off x="834821" y="2988035"/>
            <a:ext cx="701287" cy="523220"/>
            <a:chOff x="798327" y="2109962"/>
            <a:chExt cx="791815" cy="601553"/>
          </a:xfrm>
        </p:grpSpPr>
        <p:sp>
          <p:nvSpPr>
            <p:cNvPr id="38" name="Oval 37">
              <a:extLst>
                <a:ext uri="{FF2B5EF4-FFF2-40B4-BE49-F238E27FC236}">
                  <a16:creationId xmlns:a16="http://schemas.microsoft.com/office/drawing/2014/main" id="{6603DE02-2400-4B06-A7CE-85A303FC6E30}"/>
                </a:ext>
              </a:extLst>
            </p:cNvPr>
            <p:cNvSpPr/>
            <p:nvPr/>
          </p:nvSpPr>
          <p:spPr>
            <a:xfrm>
              <a:off x="952091" y="2196582"/>
              <a:ext cx="477538" cy="477539"/>
            </a:xfrm>
            <a:prstGeom prst="ellipse">
              <a:avLst/>
            </a:prstGeom>
            <a:solidFill>
              <a:schemeClr val="bg1"/>
            </a:solidFill>
            <a:ln w="44450">
              <a:solidFill>
                <a:srgbClr val="494B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prstClr val="white"/>
                </a:solidFill>
                <a:effectLst/>
                <a:uLnTx/>
                <a:uFillTx/>
                <a:latin typeface="Calibri"/>
                <a:ea typeface="+mn-ea"/>
                <a:cs typeface="+mn-cs"/>
              </a:endParaRPr>
            </a:p>
          </p:txBody>
        </p:sp>
        <p:sp>
          <p:nvSpPr>
            <p:cNvPr id="39" name="TextBox 38">
              <a:extLst>
                <a:ext uri="{FF2B5EF4-FFF2-40B4-BE49-F238E27FC236}">
                  <a16:creationId xmlns:a16="http://schemas.microsoft.com/office/drawing/2014/main" id="{5FC9E1F2-3886-417C-A4CA-69FAB592E3C5}"/>
                </a:ext>
              </a:extLst>
            </p:cNvPr>
            <p:cNvSpPr txBox="1"/>
            <p:nvPr/>
          </p:nvSpPr>
          <p:spPr>
            <a:xfrm>
              <a:off x="798327" y="2109962"/>
              <a:ext cx="791815" cy="601553"/>
            </a:xfrm>
            <a:prstGeom prst="rect">
              <a:avLst/>
            </a:prstGeom>
            <a:noFill/>
          </p:spPr>
          <p:txBody>
            <a:bodyPr wrap="square" lIns="108000" rIns="10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rPr>
                <a:t>6</a:t>
              </a:r>
              <a:endParaRPr kumimoji="0" lang="ko-KR" altLang="en-US"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endParaRPr>
            </a:p>
          </p:txBody>
        </p:sp>
      </p:grpSp>
      <p:sp>
        <p:nvSpPr>
          <p:cNvPr id="40" name="Rectangle 39">
            <a:extLst>
              <a:ext uri="{FF2B5EF4-FFF2-40B4-BE49-F238E27FC236}">
                <a16:creationId xmlns:a16="http://schemas.microsoft.com/office/drawing/2014/main" id="{0CD27FD3-7F26-4D4E-9F68-06084E4C6320}"/>
              </a:ext>
            </a:extLst>
          </p:cNvPr>
          <p:cNvSpPr/>
          <p:nvPr/>
        </p:nvSpPr>
        <p:spPr>
          <a:xfrm>
            <a:off x="1615312" y="3973428"/>
            <a:ext cx="9384897" cy="532903"/>
          </a:xfrm>
          <a:prstGeom prst="rect">
            <a:avLst/>
          </a:prstGeom>
        </p:spPr>
        <p:txBody>
          <a:bodyPr wrap="square">
            <a:spAutoFit/>
          </a:bodyPr>
          <a:lstStyle/>
          <a:p>
            <a:pPr lvl="0" algn="just">
              <a:lnSpc>
                <a:spcPct val="107000"/>
              </a:lnSpc>
              <a:spcAft>
                <a:spcPts val="800"/>
              </a:spcAft>
              <a:defRPr/>
            </a:pPr>
            <a:r>
              <a:rPr lang="en-US" sz="2800" b="1" dirty="0">
                <a:solidFill>
                  <a:prstClr val="black"/>
                </a:solidFill>
                <a:ea typeface="Calibri" panose="020F0502020204030204" pitchFamily="34" charset="0"/>
                <a:cs typeface="DejaVu Sans"/>
              </a:rPr>
              <a:t>Lecture Summary</a:t>
            </a:r>
          </a:p>
        </p:txBody>
      </p:sp>
      <p:grpSp>
        <p:nvGrpSpPr>
          <p:cNvPr id="41" name="Group 40">
            <a:extLst>
              <a:ext uri="{FF2B5EF4-FFF2-40B4-BE49-F238E27FC236}">
                <a16:creationId xmlns:a16="http://schemas.microsoft.com/office/drawing/2014/main" id="{FDDE44B6-8EAB-4CDF-A230-48E7D3CF969F}"/>
              </a:ext>
            </a:extLst>
          </p:cNvPr>
          <p:cNvGrpSpPr/>
          <p:nvPr/>
        </p:nvGrpSpPr>
        <p:grpSpPr>
          <a:xfrm>
            <a:off x="856314" y="4038989"/>
            <a:ext cx="658089" cy="461665"/>
            <a:chOff x="798327" y="2140434"/>
            <a:chExt cx="791815" cy="578440"/>
          </a:xfrm>
        </p:grpSpPr>
        <p:sp>
          <p:nvSpPr>
            <p:cNvPr id="42" name="Oval 41">
              <a:extLst>
                <a:ext uri="{FF2B5EF4-FFF2-40B4-BE49-F238E27FC236}">
                  <a16:creationId xmlns:a16="http://schemas.microsoft.com/office/drawing/2014/main" id="{6E7FEABC-49C8-4A2D-B53C-47888E3E9494}"/>
                </a:ext>
              </a:extLst>
            </p:cNvPr>
            <p:cNvSpPr/>
            <p:nvPr/>
          </p:nvSpPr>
          <p:spPr>
            <a:xfrm>
              <a:off x="952091" y="2196582"/>
              <a:ext cx="477538" cy="477539"/>
            </a:xfrm>
            <a:prstGeom prst="ellipse">
              <a:avLst/>
            </a:prstGeom>
            <a:solidFill>
              <a:schemeClr val="bg1"/>
            </a:solidFill>
            <a:ln w="44450">
              <a:solidFill>
                <a:srgbClr val="494B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prstClr val="white"/>
                </a:solidFill>
                <a:effectLst/>
                <a:uLnTx/>
                <a:uFillTx/>
                <a:latin typeface="Calibri"/>
                <a:ea typeface="+mn-ea"/>
                <a:cs typeface="+mn-cs"/>
              </a:endParaRPr>
            </a:p>
          </p:txBody>
        </p:sp>
        <p:sp>
          <p:nvSpPr>
            <p:cNvPr id="43" name="TextBox 42">
              <a:extLst>
                <a:ext uri="{FF2B5EF4-FFF2-40B4-BE49-F238E27FC236}">
                  <a16:creationId xmlns:a16="http://schemas.microsoft.com/office/drawing/2014/main" id="{AD57609B-72B3-4354-A0B5-76743220F957}"/>
                </a:ext>
              </a:extLst>
            </p:cNvPr>
            <p:cNvSpPr txBox="1"/>
            <p:nvPr/>
          </p:nvSpPr>
          <p:spPr>
            <a:xfrm>
              <a:off x="798327" y="2140434"/>
              <a:ext cx="791815" cy="578440"/>
            </a:xfrm>
            <a:prstGeom prst="rect">
              <a:avLst/>
            </a:prstGeom>
            <a:noFill/>
          </p:spPr>
          <p:txBody>
            <a:bodyPr wrap="square" lIns="108000" rIns="10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ko-KR" sz="2400" b="1" dirty="0">
                  <a:solidFill>
                    <a:srgbClr val="494B69"/>
                  </a:solidFill>
                  <a:latin typeface="Calibri"/>
                  <a:ea typeface="맑은 고딕" panose="020B0503020000020004" pitchFamily="34" charset="-127"/>
                  <a:cs typeface="Arial" pitchFamily="34" charset="0"/>
                </a:rPr>
                <a:t>8</a:t>
              </a:r>
              <a:endParaRPr kumimoji="0" lang="ko-KR" altLang="en-US" sz="24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endParaRPr>
            </a:p>
          </p:txBody>
        </p:sp>
      </p:grpSp>
      <p:sp>
        <p:nvSpPr>
          <p:cNvPr id="52" name="Rectangle 51">
            <a:extLst>
              <a:ext uri="{FF2B5EF4-FFF2-40B4-BE49-F238E27FC236}">
                <a16:creationId xmlns:a16="http://schemas.microsoft.com/office/drawing/2014/main" id="{D92647D3-B11A-48E2-A889-E0166C5EC894}"/>
              </a:ext>
            </a:extLst>
          </p:cNvPr>
          <p:cNvSpPr/>
          <p:nvPr/>
        </p:nvSpPr>
        <p:spPr>
          <a:xfrm>
            <a:off x="1654321" y="1751688"/>
            <a:ext cx="9310241"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libri"/>
                <a:ea typeface="+mn-ea"/>
                <a:cs typeface="+mn-cs"/>
              </a:rPr>
              <a:t>Animations</a:t>
            </a:r>
          </a:p>
        </p:txBody>
      </p:sp>
      <p:grpSp>
        <p:nvGrpSpPr>
          <p:cNvPr id="53" name="Group 52">
            <a:extLst>
              <a:ext uri="{FF2B5EF4-FFF2-40B4-BE49-F238E27FC236}">
                <a16:creationId xmlns:a16="http://schemas.microsoft.com/office/drawing/2014/main" id="{54D1DAAE-9E25-431D-98B8-083DB33AAFB2}"/>
              </a:ext>
            </a:extLst>
          </p:cNvPr>
          <p:cNvGrpSpPr/>
          <p:nvPr/>
        </p:nvGrpSpPr>
        <p:grpSpPr>
          <a:xfrm>
            <a:off x="851770" y="1678704"/>
            <a:ext cx="667029" cy="523220"/>
            <a:chOff x="798327" y="2061749"/>
            <a:chExt cx="791815" cy="689891"/>
          </a:xfrm>
        </p:grpSpPr>
        <p:sp>
          <p:nvSpPr>
            <p:cNvPr id="54" name="Oval 53">
              <a:extLst>
                <a:ext uri="{FF2B5EF4-FFF2-40B4-BE49-F238E27FC236}">
                  <a16:creationId xmlns:a16="http://schemas.microsoft.com/office/drawing/2014/main" id="{E333D664-B6AA-4105-9321-F19027B092BC}"/>
                </a:ext>
              </a:extLst>
            </p:cNvPr>
            <p:cNvSpPr/>
            <p:nvPr/>
          </p:nvSpPr>
          <p:spPr>
            <a:xfrm>
              <a:off x="952091" y="2196582"/>
              <a:ext cx="477538" cy="477539"/>
            </a:xfrm>
            <a:prstGeom prst="ellipse">
              <a:avLst/>
            </a:prstGeom>
            <a:solidFill>
              <a:schemeClr val="bg1"/>
            </a:solidFill>
            <a:ln w="44450">
              <a:solidFill>
                <a:srgbClr val="494B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prstClr val="white"/>
                </a:solidFill>
                <a:effectLst/>
                <a:uLnTx/>
                <a:uFillTx/>
                <a:latin typeface="Calibri"/>
                <a:ea typeface="+mn-ea"/>
                <a:cs typeface="+mn-cs"/>
              </a:endParaRPr>
            </a:p>
          </p:txBody>
        </p:sp>
        <p:sp>
          <p:nvSpPr>
            <p:cNvPr id="55" name="TextBox 54">
              <a:extLst>
                <a:ext uri="{FF2B5EF4-FFF2-40B4-BE49-F238E27FC236}">
                  <a16:creationId xmlns:a16="http://schemas.microsoft.com/office/drawing/2014/main" id="{0AA9710D-BBDD-4F1E-B450-430BE7215E4C}"/>
                </a:ext>
              </a:extLst>
            </p:cNvPr>
            <p:cNvSpPr txBox="1"/>
            <p:nvPr/>
          </p:nvSpPr>
          <p:spPr>
            <a:xfrm>
              <a:off x="798327" y="2061749"/>
              <a:ext cx="791815" cy="689891"/>
            </a:xfrm>
            <a:prstGeom prst="rect">
              <a:avLst/>
            </a:prstGeom>
            <a:noFill/>
          </p:spPr>
          <p:txBody>
            <a:bodyPr wrap="square" lIns="108000" rIns="10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rPr>
                <a:t>3</a:t>
              </a:r>
              <a:endParaRPr kumimoji="0" lang="ko-KR" altLang="en-US" sz="28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endParaRPr>
            </a:p>
          </p:txBody>
        </p:sp>
      </p:grpSp>
      <p:sp>
        <p:nvSpPr>
          <p:cNvPr id="64" name="Rectangle 63">
            <a:extLst>
              <a:ext uri="{FF2B5EF4-FFF2-40B4-BE49-F238E27FC236}">
                <a16:creationId xmlns:a16="http://schemas.microsoft.com/office/drawing/2014/main" id="{1C3CD923-8D3B-4D26-95C7-F832DEA29E73}"/>
              </a:ext>
            </a:extLst>
          </p:cNvPr>
          <p:cNvSpPr/>
          <p:nvPr/>
        </p:nvSpPr>
        <p:spPr>
          <a:xfrm>
            <a:off x="1638330" y="3559050"/>
            <a:ext cx="9646948" cy="470000"/>
          </a:xfrm>
          <a:prstGeom prst="rect">
            <a:avLst/>
          </a:prstGeom>
        </p:spPr>
        <p:txBody>
          <a:bodyPr wrap="square">
            <a:spAutoFit/>
          </a:bodyPr>
          <a:lstStyle/>
          <a:p>
            <a:pPr lvl="0" algn="just">
              <a:lnSpc>
                <a:spcPct val="107000"/>
              </a:lnSpc>
              <a:spcAft>
                <a:spcPts val="800"/>
              </a:spcAft>
              <a:defRPr/>
            </a:pPr>
            <a:r>
              <a:rPr lang="en-US" sz="2400" b="1" dirty="0">
                <a:solidFill>
                  <a:prstClr val="black"/>
                </a:solidFill>
                <a:ea typeface="Calibri" panose="020F0502020204030204" pitchFamily="34" charset="0"/>
                <a:cs typeface="DejaVu Sans"/>
              </a:rPr>
              <a:t>Stop Complaining! Stop Criticizing! Let’s Start Contributing</a:t>
            </a:r>
          </a:p>
        </p:txBody>
      </p:sp>
      <p:grpSp>
        <p:nvGrpSpPr>
          <p:cNvPr id="65" name="Group 64">
            <a:extLst>
              <a:ext uri="{FF2B5EF4-FFF2-40B4-BE49-F238E27FC236}">
                <a16:creationId xmlns:a16="http://schemas.microsoft.com/office/drawing/2014/main" id="{440B7951-1D66-4582-8C5B-CF763C85646A}"/>
              </a:ext>
            </a:extLst>
          </p:cNvPr>
          <p:cNvGrpSpPr/>
          <p:nvPr/>
        </p:nvGrpSpPr>
        <p:grpSpPr>
          <a:xfrm>
            <a:off x="870437" y="3591209"/>
            <a:ext cx="658089" cy="461665"/>
            <a:chOff x="798327" y="2140434"/>
            <a:chExt cx="791815" cy="578440"/>
          </a:xfrm>
        </p:grpSpPr>
        <p:sp>
          <p:nvSpPr>
            <p:cNvPr id="66" name="Oval 65">
              <a:extLst>
                <a:ext uri="{FF2B5EF4-FFF2-40B4-BE49-F238E27FC236}">
                  <a16:creationId xmlns:a16="http://schemas.microsoft.com/office/drawing/2014/main" id="{E39C032C-EF39-4AFC-9819-52B1197477A1}"/>
                </a:ext>
              </a:extLst>
            </p:cNvPr>
            <p:cNvSpPr/>
            <p:nvPr/>
          </p:nvSpPr>
          <p:spPr>
            <a:xfrm>
              <a:off x="952091" y="2196582"/>
              <a:ext cx="477538" cy="477539"/>
            </a:xfrm>
            <a:prstGeom prst="ellipse">
              <a:avLst/>
            </a:prstGeom>
            <a:solidFill>
              <a:schemeClr val="bg1"/>
            </a:solidFill>
            <a:ln w="44450">
              <a:solidFill>
                <a:srgbClr val="494B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prstClr val="white"/>
                </a:solidFill>
                <a:effectLst/>
                <a:uLnTx/>
                <a:uFillTx/>
                <a:latin typeface="Calibri"/>
                <a:ea typeface="+mn-ea"/>
                <a:cs typeface="+mn-cs"/>
              </a:endParaRPr>
            </a:p>
          </p:txBody>
        </p:sp>
        <p:sp>
          <p:nvSpPr>
            <p:cNvPr id="67" name="TextBox 66">
              <a:extLst>
                <a:ext uri="{FF2B5EF4-FFF2-40B4-BE49-F238E27FC236}">
                  <a16:creationId xmlns:a16="http://schemas.microsoft.com/office/drawing/2014/main" id="{357204A3-FDF3-440B-AD91-80E4E4402830}"/>
                </a:ext>
              </a:extLst>
            </p:cNvPr>
            <p:cNvSpPr txBox="1"/>
            <p:nvPr/>
          </p:nvSpPr>
          <p:spPr>
            <a:xfrm>
              <a:off x="798327" y="2140434"/>
              <a:ext cx="791815" cy="578440"/>
            </a:xfrm>
            <a:prstGeom prst="rect">
              <a:avLst/>
            </a:prstGeom>
            <a:noFill/>
          </p:spPr>
          <p:txBody>
            <a:bodyPr wrap="square" lIns="108000" rIns="10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ko-KR" sz="2400" b="1" dirty="0">
                  <a:solidFill>
                    <a:srgbClr val="494B69"/>
                  </a:solidFill>
                  <a:latin typeface="Calibri"/>
                  <a:ea typeface="맑은 고딕" panose="020B0503020000020004" pitchFamily="34" charset="-127"/>
                  <a:cs typeface="Arial" pitchFamily="34" charset="0"/>
                </a:rPr>
                <a:t>7</a:t>
              </a:r>
              <a:endParaRPr kumimoji="0" lang="ko-KR" altLang="en-US" sz="2400" b="1" i="0" u="none" strike="noStrike" kern="1200" cap="none" spc="0" normalizeH="0" baseline="0" noProof="0" dirty="0">
                <a:ln>
                  <a:noFill/>
                </a:ln>
                <a:solidFill>
                  <a:srgbClr val="494B69"/>
                </a:solidFill>
                <a:effectLst/>
                <a:uLnTx/>
                <a:uFillTx/>
                <a:latin typeface="Calibri"/>
                <a:ea typeface="맑은 고딕" panose="020B0503020000020004" pitchFamily="34" charset="-127"/>
                <a:cs typeface="Arial" pitchFamily="34" charset="0"/>
              </a:endParaRPr>
            </a:p>
          </p:txBody>
        </p:sp>
      </p:grpSp>
    </p:spTree>
    <p:extLst>
      <p:ext uri="{BB962C8B-B14F-4D97-AF65-F5344CB8AC3E}">
        <p14:creationId xmlns:p14="http://schemas.microsoft.com/office/powerpoint/2010/main" val="32140287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wipe(left)">
                                      <p:cBhvr>
                                        <p:cTn id="12" dur="500"/>
                                        <p:tgtEl>
                                          <p:spTgt spid="35"/>
                                        </p:tgtEl>
                                      </p:cBhvr>
                                    </p:animEffect>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79"/>
                                        </p:tgtEl>
                                        <p:attrNameLst>
                                          <p:attrName>style.visibility</p:attrName>
                                        </p:attrNameLst>
                                      </p:cBhvr>
                                      <p:to>
                                        <p:strVal val="visible"/>
                                      </p:to>
                                    </p:set>
                                    <p:anim calcmode="lin" valueType="num">
                                      <p:cBhvr>
                                        <p:cTn id="16" dur="500" fill="hold"/>
                                        <p:tgtEl>
                                          <p:spTgt spid="79"/>
                                        </p:tgtEl>
                                        <p:attrNameLst>
                                          <p:attrName>ppt_w</p:attrName>
                                        </p:attrNameLst>
                                      </p:cBhvr>
                                      <p:tavLst>
                                        <p:tav tm="0">
                                          <p:val>
                                            <p:fltVal val="0"/>
                                          </p:val>
                                        </p:tav>
                                        <p:tav tm="100000">
                                          <p:val>
                                            <p:strVal val="#ppt_w"/>
                                          </p:val>
                                        </p:tav>
                                      </p:tavLst>
                                    </p:anim>
                                    <p:anim calcmode="lin" valueType="num">
                                      <p:cBhvr>
                                        <p:cTn id="17" dur="500" fill="hold"/>
                                        <p:tgtEl>
                                          <p:spTgt spid="79"/>
                                        </p:tgtEl>
                                        <p:attrNameLst>
                                          <p:attrName>ppt_h</p:attrName>
                                        </p:attrNameLst>
                                      </p:cBhvr>
                                      <p:tavLst>
                                        <p:tav tm="0">
                                          <p:val>
                                            <p:fltVal val="0"/>
                                          </p:val>
                                        </p:tav>
                                        <p:tav tm="100000">
                                          <p:val>
                                            <p:strVal val="#ppt_h"/>
                                          </p:val>
                                        </p:tav>
                                      </p:tavLst>
                                    </p:anim>
                                    <p:animEffect transition="in" filter="fade">
                                      <p:cBhvr>
                                        <p:cTn id="18" dur="500"/>
                                        <p:tgtEl>
                                          <p:spTgt spid="79"/>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500"/>
                                        <p:tgtEl>
                                          <p:spTgt spid="2"/>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87"/>
                                        </p:tgtEl>
                                        <p:attrNameLst>
                                          <p:attrName>style.visibility</p:attrName>
                                        </p:attrNameLst>
                                      </p:cBhvr>
                                      <p:to>
                                        <p:strVal val="visible"/>
                                      </p:to>
                                    </p:set>
                                    <p:animEffect transition="in" filter="wipe(left)">
                                      <p:cBhvr>
                                        <p:cTn id="26" dur="500"/>
                                        <p:tgtEl>
                                          <p:spTgt spid="87"/>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ipe(left)">
                                      <p:cBhvr>
                                        <p:cTn id="31" dur="500"/>
                                        <p:tgtEl>
                                          <p:spTgt spid="25"/>
                                        </p:tgtEl>
                                      </p:cBhvr>
                                    </p:animEffect>
                                  </p:childTnLst>
                                </p:cTn>
                              </p:par>
                            </p:childTnLst>
                          </p:cTn>
                        </p:par>
                        <p:par>
                          <p:cTn id="32" fill="hold">
                            <p:stCondLst>
                              <p:cond delay="500"/>
                            </p:stCondLst>
                            <p:childTnLst>
                              <p:par>
                                <p:cTn id="33" presetID="22" presetClass="entr" presetSubtype="8" fill="hold" grpId="0" nodeType="afterEffect">
                                  <p:stCondLst>
                                    <p:cond delay="0"/>
                                  </p:stCondLst>
                                  <p:childTnLst>
                                    <p:set>
                                      <p:cBhvr>
                                        <p:cTn id="34" dur="1" fill="hold">
                                          <p:stCondLst>
                                            <p:cond delay="0"/>
                                          </p:stCondLst>
                                        </p:cTn>
                                        <p:tgtEl>
                                          <p:spTgt spid="91"/>
                                        </p:tgtEl>
                                        <p:attrNameLst>
                                          <p:attrName>style.visibility</p:attrName>
                                        </p:attrNameLst>
                                      </p:cBhvr>
                                      <p:to>
                                        <p:strVal val="visible"/>
                                      </p:to>
                                    </p:set>
                                    <p:animEffect transition="in" filter="wipe(left)">
                                      <p:cBhvr>
                                        <p:cTn id="35" dur="500"/>
                                        <p:tgtEl>
                                          <p:spTgt spid="91"/>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53"/>
                                        </p:tgtEl>
                                        <p:attrNameLst>
                                          <p:attrName>style.visibility</p:attrName>
                                        </p:attrNameLst>
                                      </p:cBhvr>
                                      <p:to>
                                        <p:strVal val="visible"/>
                                      </p:to>
                                    </p:set>
                                    <p:animEffect transition="in" filter="wipe(left)">
                                      <p:cBhvr>
                                        <p:cTn id="40" dur="500"/>
                                        <p:tgtEl>
                                          <p:spTgt spid="53"/>
                                        </p:tgtEl>
                                      </p:cBhvr>
                                    </p:animEffect>
                                  </p:childTnLst>
                                </p:cTn>
                              </p:par>
                            </p:childTnLst>
                          </p:cTn>
                        </p:par>
                        <p:par>
                          <p:cTn id="41" fill="hold">
                            <p:stCondLst>
                              <p:cond delay="500"/>
                            </p:stCondLst>
                            <p:childTnLst>
                              <p:par>
                                <p:cTn id="42" presetID="22" presetClass="entr" presetSubtype="8" fill="hold" grpId="0" nodeType="afterEffect">
                                  <p:stCondLst>
                                    <p:cond delay="0"/>
                                  </p:stCondLst>
                                  <p:childTnLst>
                                    <p:set>
                                      <p:cBhvr>
                                        <p:cTn id="43" dur="1" fill="hold">
                                          <p:stCondLst>
                                            <p:cond delay="0"/>
                                          </p:stCondLst>
                                        </p:cTn>
                                        <p:tgtEl>
                                          <p:spTgt spid="52"/>
                                        </p:tgtEl>
                                        <p:attrNameLst>
                                          <p:attrName>style.visibility</p:attrName>
                                        </p:attrNameLst>
                                      </p:cBhvr>
                                      <p:to>
                                        <p:strVal val="visible"/>
                                      </p:to>
                                    </p:set>
                                    <p:animEffect transition="in" filter="wipe(left)">
                                      <p:cBhvr>
                                        <p:cTn id="44" dur="500"/>
                                        <p:tgtEl>
                                          <p:spTgt spid="52"/>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nodeType="click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wipe(left)">
                                      <p:cBhvr>
                                        <p:cTn id="49" dur="500"/>
                                        <p:tgtEl>
                                          <p:spTgt spid="28"/>
                                        </p:tgtEl>
                                      </p:cBhvr>
                                    </p:animEffect>
                                  </p:childTnLst>
                                </p:cTn>
                              </p:par>
                            </p:childTnLst>
                          </p:cTn>
                        </p:par>
                        <p:par>
                          <p:cTn id="50" fill="hold">
                            <p:stCondLst>
                              <p:cond delay="500"/>
                            </p:stCondLst>
                            <p:childTnLst>
                              <p:par>
                                <p:cTn id="51" presetID="22" presetClass="entr" presetSubtype="8" fill="hold" grpId="0" nodeType="afterEffect">
                                  <p:stCondLst>
                                    <p:cond delay="0"/>
                                  </p:stCondLst>
                                  <p:childTnLst>
                                    <p:set>
                                      <p:cBhvr>
                                        <p:cTn id="52" dur="1" fill="hold">
                                          <p:stCondLst>
                                            <p:cond delay="0"/>
                                          </p:stCondLst>
                                        </p:cTn>
                                        <p:tgtEl>
                                          <p:spTgt spid="95"/>
                                        </p:tgtEl>
                                        <p:attrNameLst>
                                          <p:attrName>style.visibility</p:attrName>
                                        </p:attrNameLst>
                                      </p:cBhvr>
                                      <p:to>
                                        <p:strVal val="visible"/>
                                      </p:to>
                                    </p:set>
                                    <p:animEffect transition="in" filter="wipe(left)">
                                      <p:cBhvr>
                                        <p:cTn id="53" dur="500"/>
                                        <p:tgtEl>
                                          <p:spTgt spid="9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31"/>
                                        </p:tgtEl>
                                        <p:attrNameLst>
                                          <p:attrName>style.visibility</p:attrName>
                                        </p:attrNameLst>
                                      </p:cBhvr>
                                      <p:to>
                                        <p:strVal val="visible"/>
                                      </p:to>
                                    </p:set>
                                    <p:animEffect transition="in" filter="wipe(left)">
                                      <p:cBhvr>
                                        <p:cTn id="58" dur="500"/>
                                        <p:tgtEl>
                                          <p:spTgt spid="31"/>
                                        </p:tgtEl>
                                      </p:cBhvr>
                                    </p:animEffect>
                                  </p:childTnLst>
                                </p:cTn>
                              </p:par>
                            </p:childTnLst>
                          </p:cTn>
                        </p:par>
                        <p:par>
                          <p:cTn id="59" fill="hold">
                            <p:stCondLst>
                              <p:cond delay="500"/>
                            </p:stCondLst>
                            <p:childTnLst>
                              <p:par>
                                <p:cTn id="60" presetID="22" presetClass="entr" presetSubtype="8" fill="hold" grpId="0" nodeType="afterEffect">
                                  <p:stCondLst>
                                    <p:cond delay="0"/>
                                  </p:stCondLst>
                                  <p:childTnLst>
                                    <p:set>
                                      <p:cBhvr>
                                        <p:cTn id="61" dur="1" fill="hold">
                                          <p:stCondLst>
                                            <p:cond delay="0"/>
                                          </p:stCondLst>
                                        </p:cTn>
                                        <p:tgtEl>
                                          <p:spTgt spid="103"/>
                                        </p:tgtEl>
                                        <p:attrNameLst>
                                          <p:attrName>style.visibility</p:attrName>
                                        </p:attrNameLst>
                                      </p:cBhvr>
                                      <p:to>
                                        <p:strVal val="visible"/>
                                      </p:to>
                                    </p:set>
                                    <p:animEffect transition="in" filter="wipe(left)">
                                      <p:cBhvr>
                                        <p:cTn id="62" dur="500"/>
                                        <p:tgtEl>
                                          <p:spTgt spid="103"/>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37"/>
                                        </p:tgtEl>
                                        <p:attrNameLst>
                                          <p:attrName>style.visibility</p:attrName>
                                        </p:attrNameLst>
                                      </p:cBhvr>
                                      <p:to>
                                        <p:strVal val="visible"/>
                                      </p:to>
                                    </p:set>
                                    <p:animEffect transition="in" filter="wipe(left)">
                                      <p:cBhvr>
                                        <p:cTn id="67" dur="500"/>
                                        <p:tgtEl>
                                          <p:spTgt spid="37"/>
                                        </p:tgtEl>
                                      </p:cBhvr>
                                    </p:animEffect>
                                  </p:childTnLst>
                                </p:cTn>
                              </p:par>
                            </p:childTnLst>
                          </p:cTn>
                        </p:par>
                        <p:par>
                          <p:cTn id="68" fill="hold">
                            <p:stCondLst>
                              <p:cond delay="500"/>
                            </p:stCondLst>
                            <p:childTnLst>
                              <p:par>
                                <p:cTn id="69" presetID="22" presetClass="entr" presetSubtype="8" fill="hold" grpId="0" nodeType="after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wipe(left)">
                                      <p:cBhvr>
                                        <p:cTn id="71" dur="500"/>
                                        <p:tgtEl>
                                          <p:spTgt spid="36"/>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65"/>
                                        </p:tgtEl>
                                        <p:attrNameLst>
                                          <p:attrName>style.visibility</p:attrName>
                                        </p:attrNameLst>
                                      </p:cBhvr>
                                      <p:to>
                                        <p:strVal val="visible"/>
                                      </p:to>
                                    </p:set>
                                    <p:animEffect transition="in" filter="wipe(left)">
                                      <p:cBhvr>
                                        <p:cTn id="76" dur="500"/>
                                        <p:tgtEl>
                                          <p:spTgt spid="65"/>
                                        </p:tgtEl>
                                      </p:cBhvr>
                                    </p:animEffect>
                                  </p:childTnLst>
                                </p:cTn>
                              </p:par>
                            </p:childTnLst>
                          </p:cTn>
                        </p:par>
                        <p:par>
                          <p:cTn id="77" fill="hold">
                            <p:stCondLst>
                              <p:cond delay="500"/>
                            </p:stCondLst>
                            <p:childTnLst>
                              <p:par>
                                <p:cTn id="78" presetID="22" presetClass="entr" presetSubtype="8" fill="hold" grpId="0" nodeType="afterEffect">
                                  <p:stCondLst>
                                    <p:cond delay="0"/>
                                  </p:stCondLst>
                                  <p:childTnLst>
                                    <p:set>
                                      <p:cBhvr>
                                        <p:cTn id="79" dur="1" fill="hold">
                                          <p:stCondLst>
                                            <p:cond delay="0"/>
                                          </p:stCondLst>
                                        </p:cTn>
                                        <p:tgtEl>
                                          <p:spTgt spid="64"/>
                                        </p:tgtEl>
                                        <p:attrNameLst>
                                          <p:attrName>style.visibility</p:attrName>
                                        </p:attrNameLst>
                                      </p:cBhvr>
                                      <p:to>
                                        <p:strVal val="visible"/>
                                      </p:to>
                                    </p:set>
                                    <p:animEffect transition="in" filter="wipe(left)">
                                      <p:cBhvr>
                                        <p:cTn id="80" dur="500"/>
                                        <p:tgtEl>
                                          <p:spTgt spid="64"/>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8" fill="hold" nodeType="clickEffect">
                                  <p:stCondLst>
                                    <p:cond delay="0"/>
                                  </p:stCondLst>
                                  <p:childTnLst>
                                    <p:set>
                                      <p:cBhvr>
                                        <p:cTn id="84" dur="1" fill="hold">
                                          <p:stCondLst>
                                            <p:cond delay="0"/>
                                          </p:stCondLst>
                                        </p:cTn>
                                        <p:tgtEl>
                                          <p:spTgt spid="41"/>
                                        </p:tgtEl>
                                        <p:attrNameLst>
                                          <p:attrName>style.visibility</p:attrName>
                                        </p:attrNameLst>
                                      </p:cBhvr>
                                      <p:to>
                                        <p:strVal val="visible"/>
                                      </p:to>
                                    </p:set>
                                    <p:animEffect transition="in" filter="wipe(left)">
                                      <p:cBhvr>
                                        <p:cTn id="85" dur="500"/>
                                        <p:tgtEl>
                                          <p:spTgt spid="41"/>
                                        </p:tgtEl>
                                      </p:cBhvr>
                                    </p:animEffect>
                                  </p:childTnLst>
                                </p:cTn>
                              </p:par>
                            </p:childTnLst>
                          </p:cTn>
                        </p:par>
                        <p:par>
                          <p:cTn id="86" fill="hold">
                            <p:stCondLst>
                              <p:cond delay="500"/>
                            </p:stCondLst>
                            <p:childTnLst>
                              <p:par>
                                <p:cTn id="87" presetID="22" presetClass="entr" presetSubtype="8" fill="hold" grpId="0" nodeType="afterEffect">
                                  <p:stCondLst>
                                    <p:cond delay="0"/>
                                  </p:stCondLst>
                                  <p:childTnLst>
                                    <p:set>
                                      <p:cBhvr>
                                        <p:cTn id="88" dur="1" fill="hold">
                                          <p:stCondLst>
                                            <p:cond delay="0"/>
                                          </p:stCondLst>
                                        </p:cTn>
                                        <p:tgtEl>
                                          <p:spTgt spid="40"/>
                                        </p:tgtEl>
                                        <p:attrNameLst>
                                          <p:attrName>style.visibility</p:attrName>
                                        </p:attrNameLst>
                                      </p:cBhvr>
                                      <p:to>
                                        <p:strVal val="visible"/>
                                      </p:to>
                                    </p:set>
                                    <p:animEffect transition="in" filter="wipe(left)">
                                      <p:cBhvr>
                                        <p:cTn id="8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91" grpId="0"/>
      <p:bldP spid="95" grpId="0"/>
      <p:bldP spid="103" grpId="0"/>
      <p:bldP spid="34" grpId="0"/>
      <p:bldP spid="36" grpId="0"/>
      <p:bldP spid="40" grpId="0"/>
      <p:bldP spid="52" grpId="0"/>
      <p:bldP spid="6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15637</TotalTime>
  <Words>684</Words>
  <Application>Microsoft Macintosh PowerPoint</Application>
  <PresentationFormat>Widescreen</PresentationFormat>
  <Paragraphs>89</Paragraphs>
  <Slides>20</Slides>
  <Notes>4</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20</vt:i4>
      </vt:variant>
    </vt:vector>
  </HeadingPairs>
  <TitlesOfParts>
    <vt:vector size="38" baseType="lpstr">
      <vt:lpstr>맑은 고딕</vt:lpstr>
      <vt:lpstr>Arabic Typesetting</vt:lpstr>
      <vt:lpstr>Arial</vt:lpstr>
      <vt:lpstr>Calibri</vt:lpstr>
      <vt:lpstr>Calibri Light</vt:lpstr>
      <vt:lpstr>Courier New</vt:lpstr>
      <vt:lpstr>DejaVu Sans</vt:lpstr>
      <vt:lpstr>El Messiri</vt:lpstr>
      <vt:lpstr>Jameel Noori Nastaleeq</vt:lpstr>
      <vt:lpstr>Lato Heavy</vt:lpstr>
      <vt:lpstr>noorehuda</vt:lpstr>
      <vt:lpstr>Open Sans Semibold</vt:lpstr>
      <vt:lpstr>Raleway</vt:lpstr>
      <vt:lpstr>Roboto</vt:lpstr>
      <vt:lpstr>Segoe UI</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haq nawaz</dc:creator>
  <cp:lastModifiedBy>haq nawaz</cp:lastModifiedBy>
  <cp:revision>509</cp:revision>
  <dcterms:created xsi:type="dcterms:W3CDTF">2020-09-15T15:39:15Z</dcterms:created>
  <dcterms:modified xsi:type="dcterms:W3CDTF">2021-03-24T06:14:03Z</dcterms:modified>
</cp:coreProperties>
</file>

<file path=docProps/thumbnail.jpeg>
</file>